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7073900" cy="102108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496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61819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899611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0036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18595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58496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2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160391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8894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20301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39858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3175"/>
            <a:ext cx="91440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6350" y="962025"/>
            <a:ext cx="91567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8767763" y="115888"/>
            <a:ext cx="279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8181A1-15B8-49BE-99DC-309464B2B047}" type="slidenum">
              <a:rPr kumimoji="1" lang="en-US" altLang="ko-KR" b="1">
                <a:solidFill>
                  <a:srgbClr val="FFFFFF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812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eeabeek@sogang.ac.kr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삼성반도체트랙 장학생 선발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052736"/>
            <a:ext cx="87129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모집분야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 반도체분야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설계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공정 및 소자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Software)</a:t>
            </a:r>
          </a:p>
          <a:p>
            <a:pPr marL="800100" lvl="1" indent="-342900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삼성전자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Device Solutions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부문에 입사</a:t>
            </a:r>
          </a:p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대상 및 지원 자격요건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</a:t>
            </a:r>
          </a:p>
          <a:p>
            <a:pPr marL="800100" lvl="1" indent="-342900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2022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학기 기준으로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“병역필 혹은 </a:t>
            </a:r>
            <a:r>
              <a:rPr kumimoji="1" lang="ko-KR" altLang="en-US" sz="20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면제”</a:t>
            </a:r>
            <a:r>
              <a:rPr kumimoji="1" lang="ko-KR" altLang="en-US" sz="2000" dirty="0" err="1">
                <a:latin typeface="Arial" charset="0"/>
                <a:ea typeface="문체부 제목 돋음체" panose="020B0609000101010101" pitchFamily="49" charset="-127"/>
              </a:rPr>
              <a:t>인</a:t>
            </a:r>
            <a:endParaRPr kumimoji="1" lang="ko-KR" altLang="en-US" sz="2000" dirty="0">
              <a:latin typeface="Arial" charset="0"/>
              <a:ea typeface="문체부 제목 돋음체" panose="020B0609000101010101" pitchFamily="49" charset="-127"/>
            </a:endParaRPr>
          </a:p>
          <a:p>
            <a:pPr marL="1257300" lvl="2" indent="-342900" algn="just" fontAlgn="base">
              <a:lnSpc>
                <a:spcPts val="2500"/>
              </a:lnSpc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반도체 트랙 커리큘럼 교과목을 이수한 전자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컴퓨터공학과 학부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6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석사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재학생</a:t>
            </a:r>
          </a:p>
          <a:p>
            <a:pPr marL="1257300" lvl="2" indent="-342900" algn="just" fontAlgn="base">
              <a:lnSpc>
                <a:spcPts val="2500"/>
              </a:lnSpc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–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이공계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자연과학부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공학부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학과 전략산학참여연구실 석사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대학원생</a:t>
            </a:r>
          </a:p>
          <a:p>
            <a:pPr marL="800100" lvl="1" indent="-342900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전자공학과 홈페이지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(http://ee.sogang.ac.kr/)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참조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</a:t>
            </a:r>
          </a:p>
          <a:p>
            <a:pPr lvl="1" algn="just" fontAlgn="base">
              <a:lnSpc>
                <a:spcPts val="2500"/>
              </a:lnSpc>
              <a:spcAft>
                <a:spcPct val="0"/>
              </a:spcAft>
            </a:pP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	[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산학프로그램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]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&gt;&gt; [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삼성반도체트랙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]</a:t>
            </a:r>
          </a:p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제출기간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2021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3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7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)~3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 11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금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000"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000" dirty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err="1">
                <a:latin typeface="Arial" charset="0"/>
                <a:ea typeface="문체부 제목 돋음체" panose="020B0609000101010101" pitchFamily="49" charset="-127"/>
              </a:rPr>
              <a:t>제출방법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이메일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  <a:hlinkClick r:id="rId2"/>
              </a:rPr>
              <a:t>eeabeek@sogang.ac.kr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),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제출서류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pdf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첨부</a:t>
            </a:r>
            <a:endParaRPr kumimoji="1" lang="en-US" altLang="ko-KR" sz="20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7406877"/>
      </p:ext>
    </p:extLst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126</Words>
  <Application>Microsoft Office PowerPoint</Application>
  <PresentationFormat>화면 슬라이드 쇼(4:3)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HY견고딕</vt:lpstr>
      <vt:lpstr>굴림</vt:lpstr>
      <vt:lpstr>문체부 제목 돋음체</vt:lpstr>
      <vt:lpstr>Arial</vt:lpstr>
      <vt:lpstr>Wingdings</vt:lpstr>
      <vt:lpstr>1_기본 디자인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최희진</cp:lastModifiedBy>
  <cp:revision>42</cp:revision>
  <cp:lastPrinted>2021-03-12T04:52:24Z</cp:lastPrinted>
  <dcterms:created xsi:type="dcterms:W3CDTF">2006-10-05T04:04:58Z</dcterms:created>
  <dcterms:modified xsi:type="dcterms:W3CDTF">2022-03-07T08:29:15Z</dcterms:modified>
</cp:coreProperties>
</file>