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8288000" cy="26984325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F4C21"/>
    <a:srgbClr val="633417"/>
    <a:srgbClr val="4F9DD0"/>
    <a:srgbClr val="024C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30" d="100"/>
          <a:sy n="30" d="100"/>
        </p:scale>
        <p:origin x="286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4416187"/>
            <a:ext cx="15544800" cy="9394543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14173019"/>
            <a:ext cx="13716000" cy="651496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7454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193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6" y="6727350"/>
            <a:ext cx="15773400" cy="11224728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6" y="18058268"/>
            <a:ext cx="15773400" cy="5902819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/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3688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7183327"/>
            <a:ext cx="7772400" cy="1712130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7183327"/>
            <a:ext cx="7772400" cy="1712130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85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436671"/>
            <a:ext cx="15773400" cy="521572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4" y="6614909"/>
            <a:ext cx="7736680" cy="3241865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4" y="9856774"/>
            <a:ext cx="7736680" cy="1449783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1" y="6614909"/>
            <a:ext cx="7774782" cy="3241865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1" y="9856774"/>
            <a:ext cx="7774782" cy="1449783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9228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16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019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798955"/>
            <a:ext cx="5898356" cy="6296343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3885249"/>
            <a:ext cx="9258300" cy="19176361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2" y="8095298"/>
            <a:ext cx="5898356" cy="14997540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47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1798955"/>
            <a:ext cx="5898356" cy="6296343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3885249"/>
            <a:ext cx="9258300" cy="19176361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2" y="8095298"/>
            <a:ext cx="5898356" cy="14997540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598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445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1" y="1436666"/>
            <a:ext cx="3943350" cy="2286796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1" y="1436666"/>
            <a:ext cx="11601450" cy="2286796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877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1436671"/>
            <a:ext cx="15773400" cy="5215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7183327"/>
            <a:ext cx="15773400" cy="17121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25010478"/>
            <a:ext cx="4114800" cy="143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327EE-182D-4C7E-B9CD-E1B38D5DCEA7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25010478"/>
            <a:ext cx="6172200" cy="143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25010478"/>
            <a:ext cx="4114800" cy="143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B8114-C548-4D1A-A99A-4F58EF19AB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301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1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1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urveyn.kr/index/main/33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kr2.samsung.net/static/mail/mailDetail.html?folderID=1&amp;mailSeq=72794https://zoom.us/j/93684142107?pwd=Z3VISmVBYVpMTjhOWVFKQ1JqUFBBZz0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5848" cy="2698432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513281" y="2382747"/>
            <a:ext cx="1299580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600" spc="-15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서강대</a:t>
            </a:r>
            <a:r>
              <a:rPr lang="en-US" altLang="ko-KR" sz="6600" spc="-15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-</a:t>
            </a:r>
            <a:r>
              <a:rPr lang="ko-KR" altLang="en-US" sz="6600" spc="-15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삼성전자 반도체 </a:t>
            </a:r>
            <a:r>
              <a:rPr lang="en-US" altLang="ko-KR" sz="6600" spc="-15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Track </a:t>
            </a:r>
            <a:r>
              <a:rPr lang="ko-KR" altLang="en-US" sz="6600" spc="-15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설명회</a:t>
            </a:r>
            <a:endParaRPr lang="ko-KR" altLang="en-US" sz="6600" spc="-150" dirty="0">
              <a:solidFill>
                <a:srgbClr val="633417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68974" y="4610413"/>
            <a:ext cx="11146000" cy="90794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삼성전자 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DS 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부문과 </a:t>
            </a:r>
            <a:r>
              <a:rPr lang="ko-KR" altLang="en-US" sz="3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서강대학교가 운영하는</a:t>
            </a:r>
            <a:endParaRPr lang="ko-KR" altLang="en-US" sz="3800" spc="-150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spcBef>
                <a:spcPts val="900"/>
              </a:spcBef>
            </a:pPr>
            <a:r>
              <a:rPr lang="ko-KR" altLang="en-US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반도체</a:t>
            </a:r>
            <a:r>
              <a:rPr lang="en-US" altLang="ko-KR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전문인력 양성프로그램</a:t>
            </a:r>
            <a:r>
              <a:rPr lang="ko-KR" altLang="en-US" sz="3800" b="1" spc="-15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</a:t>
            </a:r>
            <a:endParaRPr lang="en-US" altLang="ko-KR" sz="3800" b="1" spc="-150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spcBef>
                <a:spcPts val="900"/>
              </a:spcBef>
            </a:pPr>
            <a:r>
              <a:rPr lang="ko-KR" altLang="en-US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</a:t>
            </a:r>
            <a:r>
              <a:rPr lang="en-US" altLang="ko-KR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</a:t>
            </a:r>
            <a:r>
              <a:rPr lang="ko-KR" altLang="en-US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삼성전자 반도체 </a:t>
            </a:r>
            <a:r>
              <a:rPr lang="en-US" altLang="ko-KR" sz="3800" b="1" spc="-150" dirty="0" smtClean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Track</a:t>
            </a:r>
            <a:r>
              <a:rPr lang="ko-KR" altLang="en-US" sz="3800" b="1" spc="-15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의</a:t>
            </a:r>
            <a:r>
              <a:rPr lang="ko-KR" altLang="en-US" sz="3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설명회를 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실시합니다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  <a:p>
            <a:pPr algn="ctr">
              <a:spcBef>
                <a:spcPts val="900"/>
              </a:spcBef>
            </a:pPr>
            <a:endParaRPr lang="en-US" altLang="ko-KR" sz="3800" spc="-150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금번 설명회는 코로나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19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인하여 온라인으로 진행됩니다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  <a:p>
            <a:pPr algn="ctr">
              <a:spcBef>
                <a:spcPts val="900"/>
              </a:spcBef>
            </a:pPr>
            <a:endParaRPr lang="en-US" altLang="ko-KR" sz="3800" spc="-150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본 제도를 통해 입사한 선배와 함께</a:t>
            </a: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회사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프로그램에 대한 </a:t>
            </a:r>
            <a:r>
              <a:rPr lang="ko-KR" altLang="en-US" sz="3800" spc="-150" dirty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생생한 소개</a:t>
            </a:r>
            <a:r>
              <a:rPr lang="ko-KR" altLang="en-US" sz="3800" spc="-1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와</a:t>
            </a: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여러분들의 궁금증을 풀어드릴 </a:t>
            </a:r>
            <a:r>
              <a:rPr lang="en-US" altLang="ko-KR" sz="3800" b="1" spc="-150" dirty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Q&amp;A</a:t>
            </a:r>
            <a:r>
              <a:rPr lang="ko-KR" altLang="en-US" sz="3800" spc="-15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시간을 준비했습니다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  <a:p>
            <a:pPr algn="ctr">
              <a:spcBef>
                <a:spcPts val="900"/>
              </a:spcBef>
            </a:pPr>
            <a:endParaRPr lang="en-US" altLang="ko-KR" sz="3800" spc="-150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자유롭게 참여하셔서 </a:t>
            </a:r>
            <a:r>
              <a:rPr lang="ko-KR" altLang="en-US" sz="3800" b="1" spc="-150" dirty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재학기간 중에는 특별한 장학금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을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</a:p>
          <a:p>
            <a:pPr algn="ctr">
              <a:spcBef>
                <a:spcPts val="900"/>
              </a:spcBef>
            </a:pPr>
            <a:r>
              <a:rPr lang="ko-KR" altLang="en-US" sz="3800" b="1" spc="-150" dirty="0">
                <a:solidFill>
                  <a:srgbClr val="8F4C2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 후에는 입사까지 보장 </a:t>
            </a: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받는</a:t>
            </a:r>
          </a:p>
          <a:p>
            <a:pPr algn="ctr">
              <a:spcBef>
                <a:spcPts val="900"/>
              </a:spcBef>
            </a:pPr>
            <a:r>
              <a:rPr lang="ko-KR" altLang="en-US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특별한 혜택의 주인공이 되는 첫 걸음을 딛으세요</a:t>
            </a:r>
            <a:r>
              <a:rPr lang="en-US" altLang="ko-KR" sz="3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!</a:t>
            </a:r>
            <a:endParaRPr lang="ko-KR" altLang="en-US" sz="3800" spc="-150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407482" y="23153953"/>
            <a:ext cx="15966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문의처 </a:t>
            </a:r>
            <a:r>
              <a:rPr lang="en-US" altLang="ko-KR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삼성전자 </a:t>
            </a:r>
            <a:r>
              <a:rPr lang="en-US" altLang="ko-KR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DS</a:t>
            </a:r>
            <a:r>
              <a:rPr lang="ko-KR" altLang="en-US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부문 산학협력센터</a:t>
            </a:r>
            <a:r>
              <a:rPr lang="en-US" altLang="ko-KR" sz="3600" spc="-15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(ds.ur@samsung.com)</a:t>
            </a:r>
          </a:p>
          <a:p>
            <a:r>
              <a:rPr lang="en-US" altLang="ko-KR" sz="3600" spc="-15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</a:t>
            </a:r>
            <a:r>
              <a:rPr lang="ko-KR" altLang="en-US" sz="3600" spc="-15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서강대 전자공학과 최희진 선생님</a:t>
            </a:r>
            <a:r>
              <a:rPr lang="en-US" altLang="ko-KR" sz="3600" spc="-15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(eeabeek@sogang.ac.kr)</a:t>
            </a:r>
            <a:endParaRPr lang="ko-KR" altLang="en-US" sz="3600" spc="-150" dirty="0">
              <a:solidFill>
                <a:srgbClr val="8F4C2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1415056" y="14271172"/>
            <a:ext cx="15455735" cy="8428038"/>
          </a:xfrm>
          <a:prstGeom prst="roundRect">
            <a:avLst>
              <a:gd name="adj" fmla="val 2469"/>
            </a:avLst>
          </a:prstGeom>
          <a:solidFill>
            <a:schemeClr val="bg1"/>
          </a:solidFill>
          <a:ln w="57150">
            <a:solidFill>
              <a:srgbClr val="633417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2640766" y="15022586"/>
            <a:ext cx="2056973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440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      시</a:t>
            </a:r>
            <a:endParaRPr lang="ko-KR" altLang="en-US" sz="4400" dirty="0">
              <a:solidFill>
                <a:srgbClr val="633417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40766" y="16459501"/>
            <a:ext cx="2056973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440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      상</a:t>
            </a:r>
            <a:endParaRPr lang="ko-KR" altLang="en-US" sz="4400" dirty="0">
              <a:solidFill>
                <a:srgbClr val="633417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640766" y="18042516"/>
            <a:ext cx="2236510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440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접속방법</a:t>
            </a:r>
            <a:endParaRPr lang="ko-KR" altLang="en-US" sz="4400" dirty="0">
              <a:solidFill>
                <a:srgbClr val="633417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40766" y="20868219"/>
            <a:ext cx="2236510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4400" dirty="0" smtClean="0">
                <a:solidFill>
                  <a:srgbClr val="633417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참가신청</a:t>
            </a:r>
            <a:endParaRPr lang="ko-KR" altLang="en-US" sz="4400" dirty="0">
              <a:solidFill>
                <a:srgbClr val="633417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4948033" y="15153214"/>
            <a:ext cx="0" cy="498748"/>
          </a:xfrm>
          <a:prstGeom prst="line">
            <a:avLst/>
          </a:prstGeom>
          <a:ln w="76200">
            <a:solidFill>
              <a:srgbClr val="633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4948033" y="16557471"/>
            <a:ext cx="0" cy="498748"/>
          </a:xfrm>
          <a:prstGeom prst="line">
            <a:avLst/>
          </a:prstGeom>
          <a:ln w="76200">
            <a:solidFill>
              <a:srgbClr val="633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4948033" y="18190331"/>
            <a:ext cx="0" cy="498748"/>
          </a:xfrm>
          <a:prstGeom prst="line">
            <a:avLst/>
          </a:prstGeom>
          <a:ln w="76200">
            <a:solidFill>
              <a:srgbClr val="633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4948033" y="21000565"/>
            <a:ext cx="0" cy="498748"/>
          </a:xfrm>
          <a:prstGeom prst="line">
            <a:avLst/>
          </a:prstGeom>
          <a:ln w="76200">
            <a:solidFill>
              <a:srgbClr val="6334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341704" y="15073615"/>
            <a:ext cx="5067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9.8(</a:t>
            </a:r>
            <a:r>
              <a:rPr lang="ko-KR" altLang="en-US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화</a:t>
            </a:r>
            <a:r>
              <a:rPr lang="en-US" altLang="ko-KR" sz="3600" b="1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16:30 </a:t>
            </a:r>
            <a:r>
              <a:rPr lang="en-US" altLang="ko-KR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~ </a:t>
            </a:r>
            <a:r>
              <a:rPr lang="en-US" altLang="ko-KR" sz="3600" b="1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17:30</a:t>
            </a:r>
            <a:endParaRPr lang="ko-KR" altLang="en-US" sz="3600" b="1" spc="-15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41703" y="16468392"/>
            <a:ext cx="111977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[</a:t>
            </a:r>
            <a:r>
              <a:rPr lang="ko-KR" altLang="en-US" sz="3600" b="1" spc="-15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학부생</a:t>
            </a:r>
            <a:r>
              <a:rPr lang="en-US" altLang="ko-KR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] </a:t>
            </a:r>
            <a:r>
              <a:rPr lang="ko-KR" altLang="en-US" sz="3600" b="1" spc="-4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자연과학</a:t>
            </a:r>
            <a:r>
              <a:rPr lang="en-US" altLang="ko-KR" sz="3600" b="1" spc="-4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/</a:t>
            </a:r>
            <a:r>
              <a:rPr lang="ko-KR" altLang="en-US" sz="3600" b="1" spc="-4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공과대 재학생 누구나</a:t>
            </a:r>
            <a:endParaRPr lang="en-US" altLang="ko-KR" sz="3600" b="1" spc="-45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3600" b="1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[</a:t>
            </a:r>
            <a:r>
              <a:rPr lang="ko-KR" altLang="en-US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대학원생</a:t>
            </a:r>
            <a:r>
              <a:rPr lang="en-US" altLang="ko-KR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]  </a:t>
            </a:r>
            <a:r>
              <a:rPr lang="ko-KR" altLang="en-US" sz="3600" b="1" spc="-3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전략산학</a:t>
            </a:r>
            <a:r>
              <a:rPr lang="ko-KR" altLang="en-US" sz="3600" b="1" spc="-3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참여 </a:t>
            </a:r>
            <a:r>
              <a:rPr lang="en-US" altLang="ko-KR" sz="3600" b="1" spc="-3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Lab </a:t>
            </a:r>
            <a:r>
              <a:rPr lang="ko-KR" altLang="en-US" sz="3600" b="1" spc="-3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및 참조</a:t>
            </a:r>
            <a:r>
              <a:rPr lang="en-US" altLang="ko-KR" sz="3600" b="1" spc="-3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3600" b="1" spc="-3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341704" y="18166566"/>
            <a:ext cx="54353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Zoom</a:t>
            </a:r>
            <a:r>
              <a:rPr lang="ko-KR" altLang="en-US" sz="36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시스템을 통해 </a:t>
            </a:r>
            <a:r>
              <a:rPr lang="ko-KR" altLang="en-US" sz="3600" b="1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진행</a:t>
            </a:r>
            <a:endParaRPr lang="ko-KR" altLang="en-US" sz="3600" b="1" spc="-15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6" name="TextBox 55">
            <a:hlinkClick r:id="rId3"/>
          </p:cNvPr>
          <p:cNvSpPr txBox="1"/>
          <p:nvPr/>
        </p:nvSpPr>
        <p:spPr>
          <a:xfrm>
            <a:off x="5341704" y="20951903"/>
            <a:ext cx="34243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u="sng" spc="-150" dirty="0" err="1" smtClean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사전신청</a:t>
            </a:r>
            <a:r>
              <a:rPr lang="ko-KR" altLang="en-US" sz="3600" b="1" u="sng" spc="-150" dirty="0" smtClean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페이지</a:t>
            </a:r>
            <a:endParaRPr lang="ko-KR" altLang="en-US" sz="3600" b="1" u="sng" spc="-150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341703" y="18882347"/>
            <a:ext cx="89751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30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 입장 </a:t>
            </a:r>
            <a:r>
              <a:rPr lang="en-US" altLang="ko-KR" sz="3200" spc="-30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ID</a:t>
            </a:r>
            <a:r>
              <a:rPr lang="ko-KR" altLang="en-US" sz="3200" spc="-300" dirty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는 </a:t>
            </a:r>
            <a:r>
              <a:rPr lang="ko-KR" altLang="en-US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성명</a:t>
            </a:r>
            <a:r>
              <a:rPr lang="en-US" altLang="ko-KR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학번</a:t>
            </a:r>
            <a:r>
              <a:rPr lang="en-US" altLang="ko-KR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부탁드립니다</a:t>
            </a:r>
            <a:r>
              <a:rPr lang="en-US" altLang="ko-KR" sz="3200" spc="-300" dirty="0" smtClean="0">
                <a:solidFill>
                  <a:srgbClr val="8F4C2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3200" spc="-300" dirty="0">
              <a:solidFill>
                <a:srgbClr val="8F4C2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41704" y="19570823"/>
            <a:ext cx="9284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3600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회의실 </a:t>
            </a:r>
            <a:r>
              <a:rPr lang="en-US" altLang="ko-KR" sz="3600" spc="-15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ID 936 8414 2107 (PW : 603569)</a:t>
            </a:r>
            <a:endParaRPr lang="ko-KR" altLang="en-US" sz="3600" spc="-15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1" name="TextBox 20">
            <a:hlinkClick r:id="rId4"/>
          </p:cNvPr>
          <p:cNvSpPr txBox="1"/>
          <p:nvPr/>
        </p:nvSpPr>
        <p:spPr>
          <a:xfrm>
            <a:off x="10755708" y="18132315"/>
            <a:ext cx="2920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u="sng" spc="-150" dirty="0" smtClean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3600" b="1" u="sng" spc="-150" dirty="0" smtClean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회의실 링크</a:t>
            </a:r>
            <a:r>
              <a:rPr lang="en-US" altLang="ko-KR" sz="3600" b="1" u="sng" spc="-150" dirty="0" smtClean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3600" b="1" u="sng" spc="-150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863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151</Words>
  <Application>Microsoft Office PowerPoint</Application>
  <PresentationFormat>사용자 지정</PresentationFormat>
  <Paragraphs>28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나눔스퀘어</vt:lpstr>
      <vt:lpstr>나눔스퀘어 Bold</vt:lpstr>
      <vt:lpstr>나눔스퀘어 ExtraBold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>Samsung Electronics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samsung</dc:creator>
  <cp:lastModifiedBy>박지훈/JIHUN PARK</cp:lastModifiedBy>
  <cp:revision>17</cp:revision>
  <cp:lastPrinted>2020-04-03T07:48:13Z</cp:lastPrinted>
  <dcterms:created xsi:type="dcterms:W3CDTF">2020-04-03T07:33:12Z</dcterms:created>
  <dcterms:modified xsi:type="dcterms:W3CDTF">2020-09-04T07:44:53Z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">
    <vt:lpwstr>NSCCustomProperty</vt:lpwstr>
  </property>
  <property fmtid="{D5CDD505-2E9C-101B-9397-08002B2CF9AE}" pid="3" name="NSCPROP_SA">
    <vt:lpwstr>C:\Users\suzy.ahn\Desktop\서강대-삼성전자 반도체 Track 설명회.pptx</vt:lpwstr>
  </property>
</Properties>
</file>