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92" r:id="rId3"/>
    <p:sldId id="261" r:id="rId4"/>
    <p:sldId id="288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89" r:id="rId13"/>
    <p:sldId id="281" r:id="rId14"/>
    <p:sldId id="283" r:id="rId15"/>
    <p:sldId id="284" r:id="rId16"/>
    <p:sldId id="285" r:id="rId17"/>
    <p:sldId id="286" r:id="rId18"/>
    <p:sldId id="290" r:id="rId19"/>
    <p:sldId id="287" r:id="rId20"/>
    <p:sldId id="282" r:id="rId21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526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315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71EDF87-8BE0-40D2-9DAD-10AEB04AC92C}" type="doc">
      <dgm:prSet loTypeId="urn:microsoft.com/office/officeart/2005/8/layout/matrix2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BAA5BD5B-6434-4D3F-A5B9-E6FDDB8FB548}">
      <dgm:prSet phldrT="[텍스트]" custT="1"/>
      <dgm:spPr/>
      <dgm:t>
        <a:bodyPr/>
        <a:lstStyle/>
        <a:p>
          <a:pPr algn="ctr" latinLnBrk="1"/>
          <a:r>
            <a:rPr lang="en-US" altLang="ko-KR" sz="1600" b="1" u="none" dirty="0">
              <a:latin typeface="+mj-ea"/>
              <a:ea typeface="+mj-ea"/>
            </a:rPr>
            <a:t>[ RF </a:t>
          </a:r>
          <a:r>
            <a:rPr lang="ko-KR" altLang="en-US" sz="1600" b="1" u="none" dirty="0">
              <a:latin typeface="+mj-ea"/>
              <a:ea typeface="+mj-ea"/>
            </a:rPr>
            <a:t>및 통신 </a:t>
          </a:r>
          <a:r>
            <a:rPr lang="en-US" altLang="ko-KR" sz="1600" b="1" u="none" dirty="0">
              <a:latin typeface="+mj-ea"/>
              <a:ea typeface="+mj-ea"/>
            </a:rPr>
            <a:t>]</a:t>
          </a:r>
        </a:p>
        <a:p>
          <a:pPr algn="l" latinLnBrk="1"/>
          <a:r>
            <a:rPr lang="en-US" altLang="ko-KR" sz="1200" dirty="0">
              <a:latin typeface="+mj-ea"/>
              <a:ea typeface="+mj-ea"/>
            </a:rPr>
            <a:t>- RF</a:t>
          </a:r>
          <a:r>
            <a:rPr lang="ko-KR" altLang="en-US" sz="1200" dirty="0">
              <a:latin typeface="+mj-ea"/>
              <a:ea typeface="+mj-ea"/>
            </a:rPr>
            <a:t>회로 및 시스템설계</a:t>
          </a:r>
          <a:endParaRPr lang="en-US" altLang="ko-KR" sz="1200" dirty="0">
            <a:latin typeface="+mj-ea"/>
            <a:ea typeface="+mj-ea"/>
          </a:endParaRPr>
        </a:p>
        <a:p>
          <a:pPr algn="l" latinLnBrk="1"/>
          <a:r>
            <a:rPr lang="en-US" altLang="ko-KR" sz="1200" dirty="0">
              <a:latin typeface="+mj-ea"/>
              <a:ea typeface="+mj-ea"/>
            </a:rPr>
            <a:t>- </a:t>
          </a:r>
          <a:r>
            <a:rPr lang="ko-KR" altLang="en-US" sz="1200" dirty="0">
              <a:latin typeface="+mj-ea"/>
              <a:ea typeface="+mj-ea"/>
            </a:rPr>
            <a:t>이동</a:t>
          </a:r>
          <a:r>
            <a:rPr lang="en-US" altLang="ko-KR" sz="1200" dirty="0">
              <a:latin typeface="+mj-ea"/>
              <a:ea typeface="+mj-ea"/>
            </a:rPr>
            <a:t>/ </a:t>
          </a:r>
          <a:r>
            <a:rPr lang="ko-KR" altLang="en-US" sz="1200" dirty="0">
              <a:latin typeface="+mj-ea"/>
              <a:ea typeface="+mj-ea"/>
            </a:rPr>
            <a:t>무선 통신시스템</a:t>
          </a:r>
          <a:endParaRPr lang="en-US" altLang="ko-KR" sz="1200" dirty="0">
            <a:latin typeface="+mj-ea"/>
            <a:ea typeface="+mj-ea"/>
          </a:endParaRPr>
        </a:p>
        <a:p>
          <a:pPr algn="l" latinLnBrk="1"/>
          <a:r>
            <a:rPr lang="en-US" altLang="ko-KR" sz="1200" dirty="0">
              <a:latin typeface="+mj-ea"/>
              <a:ea typeface="+mj-ea"/>
            </a:rPr>
            <a:t>- </a:t>
          </a:r>
          <a:r>
            <a:rPr lang="ko-KR" altLang="en-US" sz="1200" dirty="0">
              <a:latin typeface="+mj-ea"/>
              <a:ea typeface="+mj-ea"/>
            </a:rPr>
            <a:t>통신네트워크</a:t>
          </a:r>
          <a:endParaRPr lang="en-US" altLang="ko-KR" sz="1200" dirty="0">
            <a:latin typeface="+mj-ea"/>
            <a:ea typeface="+mj-ea"/>
          </a:endParaRPr>
        </a:p>
        <a:p>
          <a:pPr algn="l" latinLnBrk="1"/>
          <a:r>
            <a:rPr lang="en-US" altLang="ko-KR" sz="1200" dirty="0">
              <a:latin typeface="+mj-ea"/>
              <a:ea typeface="+mj-ea"/>
            </a:rPr>
            <a:t>- </a:t>
          </a:r>
          <a:r>
            <a:rPr lang="ko-KR" altLang="en-US" sz="1200" dirty="0">
              <a:latin typeface="+mj-ea"/>
              <a:ea typeface="+mj-ea"/>
            </a:rPr>
            <a:t>에너지</a:t>
          </a:r>
          <a:r>
            <a:rPr lang="en-US" altLang="ko-KR" sz="1200" dirty="0">
              <a:latin typeface="+mj-ea"/>
              <a:ea typeface="+mj-ea"/>
            </a:rPr>
            <a:t>ICT</a:t>
          </a:r>
        </a:p>
        <a:p>
          <a:pPr algn="l" latinLnBrk="1"/>
          <a:endParaRPr lang="en-US" altLang="ko-KR" sz="1200" dirty="0">
            <a:latin typeface="+mj-ea"/>
            <a:ea typeface="+mj-ea"/>
          </a:endParaRPr>
        </a:p>
        <a:p>
          <a:pPr algn="l" latinLnBrk="1"/>
          <a:endParaRPr lang="ko-KR" altLang="en-US" sz="1200" dirty="0">
            <a:latin typeface="+mj-ea"/>
            <a:ea typeface="+mj-ea"/>
          </a:endParaRPr>
        </a:p>
      </dgm:t>
    </dgm:pt>
    <dgm:pt modelId="{215CDEA9-791A-4BC6-92EB-4DDB376AB6D8}" type="parTrans" cxnId="{3CDC1192-089C-4334-A866-712907244DDE}">
      <dgm:prSet/>
      <dgm:spPr/>
      <dgm:t>
        <a:bodyPr/>
        <a:lstStyle/>
        <a:p>
          <a:pPr latinLnBrk="1"/>
          <a:endParaRPr lang="ko-KR" altLang="en-US"/>
        </a:p>
      </dgm:t>
    </dgm:pt>
    <dgm:pt modelId="{E5455B6F-8A9B-48D3-98AC-33037F808CA1}" type="sibTrans" cxnId="{3CDC1192-089C-4334-A866-712907244DDE}">
      <dgm:prSet/>
      <dgm:spPr/>
      <dgm:t>
        <a:bodyPr/>
        <a:lstStyle/>
        <a:p>
          <a:pPr latinLnBrk="1"/>
          <a:endParaRPr lang="ko-KR" altLang="en-US"/>
        </a:p>
      </dgm:t>
    </dgm:pt>
    <dgm:pt modelId="{D2742571-EACA-47F6-9826-14F54ADD069D}">
      <dgm:prSet phldrT="[텍스트]" custT="1"/>
      <dgm:spPr/>
      <dgm:t>
        <a:bodyPr/>
        <a:lstStyle/>
        <a:p>
          <a:pPr algn="ctr" latinLnBrk="1"/>
          <a:r>
            <a:rPr lang="en-US" altLang="ko-KR" sz="1600" b="1" dirty="0">
              <a:latin typeface="+mj-ea"/>
              <a:ea typeface="+mj-ea"/>
            </a:rPr>
            <a:t>[ </a:t>
          </a:r>
          <a:r>
            <a:rPr lang="ko-KR" altLang="en-US" sz="1600" b="1" dirty="0">
              <a:latin typeface="+mj-ea"/>
              <a:ea typeface="+mj-ea"/>
            </a:rPr>
            <a:t>반도체 및 집적회로 </a:t>
          </a:r>
          <a:r>
            <a:rPr lang="en-US" altLang="ko-KR" sz="1600" b="1" dirty="0">
              <a:latin typeface="+mj-ea"/>
              <a:ea typeface="+mj-ea"/>
            </a:rPr>
            <a:t>]</a:t>
          </a:r>
        </a:p>
        <a:p>
          <a:pPr algn="l" latinLnBrk="1"/>
          <a:r>
            <a:rPr lang="en-US" altLang="ko-KR" sz="1200" dirty="0">
              <a:latin typeface="+mj-ea"/>
              <a:ea typeface="+mj-ea"/>
            </a:rPr>
            <a:t>- IC/ VLSI </a:t>
          </a:r>
          <a:r>
            <a:rPr lang="ko-KR" altLang="en-US" sz="1200" dirty="0">
              <a:latin typeface="+mj-ea"/>
              <a:ea typeface="+mj-ea"/>
            </a:rPr>
            <a:t>설계         </a:t>
          </a:r>
          <a:endParaRPr lang="en-US" altLang="ko-KR" sz="1200" dirty="0">
            <a:latin typeface="+mj-ea"/>
            <a:ea typeface="+mj-ea"/>
          </a:endParaRPr>
        </a:p>
        <a:p>
          <a:pPr algn="l" latinLnBrk="1"/>
          <a:r>
            <a:rPr lang="en-US" altLang="ko-KR" sz="1200" dirty="0">
              <a:latin typeface="+mj-ea"/>
              <a:ea typeface="+mj-ea"/>
            </a:rPr>
            <a:t>- </a:t>
          </a:r>
          <a:r>
            <a:rPr lang="ko-KR" altLang="en-US" sz="1200" dirty="0">
              <a:latin typeface="+mj-ea"/>
              <a:ea typeface="+mj-ea"/>
            </a:rPr>
            <a:t>패키징</a:t>
          </a:r>
          <a:endParaRPr lang="en-US" altLang="ko-KR" sz="1200" dirty="0">
            <a:latin typeface="+mj-ea"/>
            <a:ea typeface="+mj-ea"/>
          </a:endParaRPr>
        </a:p>
        <a:p>
          <a:pPr algn="l" latinLnBrk="1"/>
          <a:r>
            <a:rPr lang="en-US" altLang="ko-KR" sz="1200" dirty="0">
              <a:latin typeface="+mj-ea"/>
              <a:ea typeface="+mj-ea"/>
            </a:rPr>
            <a:t>- MEMS/ NEMS </a:t>
          </a:r>
        </a:p>
        <a:p>
          <a:pPr algn="l" latinLnBrk="1"/>
          <a:r>
            <a:rPr lang="en-US" altLang="ko-KR" sz="1200" dirty="0">
              <a:latin typeface="+mj-ea"/>
              <a:ea typeface="+mj-ea"/>
            </a:rPr>
            <a:t>- </a:t>
          </a:r>
          <a:r>
            <a:rPr lang="ko-KR" altLang="en-US" sz="1200" dirty="0">
              <a:latin typeface="+mj-ea"/>
              <a:ea typeface="+mj-ea"/>
            </a:rPr>
            <a:t>센서</a:t>
          </a:r>
          <a:r>
            <a:rPr lang="en-US" altLang="ko-KR" sz="1200" dirty="0">
              <a:latin typeface="+mj-ea"/>
              <a:ea typeface="+mj-ea"/>
            </a:rPr>
            <a:t> </a:t>
          </a:r>
          <a:r>
            <a:rPr lang="ko-KR" altLang="en-US" sz="1200" dirty="0">
              <a:latin typeface="+mj-ea"/>
              <a:ea typeface="+mj-ea"/>
            </a:rPr>
            <a:t>및 구동기</a:t>
          </a:r>
          <a:endParaRPr lang="en-US" altLang="ko-KR" sz="1200" dirty="0">
            <a:latin typeface="+mj-ea"/>
            <a:ea typeface="+mj-ea"/>
          </a:endParaRPr>
        </a:p>
        <a:p>
          <a:pPr algn="l" latinLnBrk="1"/>
          <a:r>
            <a:rPr lang="en-US" altLang="ko-KR" sz="1200" dirty="0">
              <a:latin typeface="+mj-ea"/>
              <a:ea typeface="+mj-ea"/>
            </a:rPr>
            <a:t>- </a:t>
          </a:r>
          <a:r>
            <a:rPr lang="ko-KR" altLang="en-US" sz="1200" dirty="0" err="1">
              <a:latin typeface="+mj-ea"/>
              <a:ea typeface="+mj-ea"/>
            </a:rPr>
            <a:t>삼차원집적</a:t>
          </a:r>
          <a:r>
            <a:rPr lang="ko-KR" altLang="en-US" sz="1200" dirty="0">
              <a:latin typeface="+mj-ea"/>
              <a:ea typeface="+mj-ea"/>
            </a:rPr>
            <a:t> </a:t>
          </a:r>
          <a:endParaRPr lang="en-US" altLang="ko-KR" sz="1200" dirty="0">
            <a:latin typeface="+mj-ea"/>
            <a:ea typeface="+mj-ea"/>
          </a:endParaRPr>
        </a:p>
        <a:p>
          <a:pPr algn="l" latinLnBrk="1"/>
          <a:r>
            <a:rPr lang="en-US" altLang="ko-KR" sz="1200" dirty="0">
              <a:latin typeface="+mj-ea"/>
              <a:ea typeface="+mj-ea"/>
            </a:rPr>
            <a:t>- </a:t>
          </a:r>
          <a:r>
            <a:rPr lang="ko-KR" altLang="en-US" sz="1200" dirty="0">
              <a:latin typeface="+mj-ea"/>
              <a:ea typeface="+mj-ea"/>
            </a:rPr>
            <a:t>반도체소자</a:t>
          </a:r>
          <a:r>
            <a:rPr lang="en-US" altLang="ko-KR" sz="1200" dirty="0">
              <a:latin typeface="+mj-ea"/>
              <a:ea typeface="+mj-ea"/>
            </a:rPr>
            <a:t>/ </a:t>
          </a:r>
          <a:r>
            <a:rPr lang="ko-KR" altLang="en-US" sz="1200" dirty="0">
              <a:latin typeface="+mj-ea"/>
              <a:ea typeface="+mj-ea"/>
            </a:rPr>
            <a:t>재료</a:t>
          </a:r>
          <a:endParaRPr lang="en-US" altLang="ko-KR" sz="1200" dirty="0">
            <a:latin typeface="+mj-ea"/>
            <a:ea typeface="+mj-ea"/>
          </a:endParaRPr>
        </a:p>
      </dgm:t>
    </dgm:pt>
    <dgm:pt modelId="{DAD398C7-4344-446A-B22F-DF949A1B8C56}" type="parTrans" cxnId="{1CC8E07B-5428-4AB0-A1FF-BB5C3646B05F}">
      <dgm:prSet/>
      <dgm:spPr/>
      <dgm:t>
        <a:bodyPr/>
        <a:lstStyle/>
        <a:p>
          <a:pPr latinLnBrk="1"/>
          <a:endParaRPr lang="ko-KR" altLang="en-US"/>
        </a:p>
      </dgm:t>
    </dgm:pt>
    <dgm:pt modelId="{B2E40692-840D-448A-A0D3-08D4928000CD}" type="sibTrans" cxnId="{1CC8E07B-5428-4AB0-A1FF-BB5C3646B05F}">
      <dgm:prSet/>
      <dgm:spPr/>
      <dgm:t>
        <a:bodyPr/>
        <a:lstStyle/>
        <a:p>
          <a:pPr latinLnBrk="1"/>
          <a:endParaRPr lang="ko-KR" altLang="en-US"/>
        </a:p>
      </dgm:t>
    </dgm:pt>
    <dgm:pt modelId="{EA91B42B-C79D-419E-A465-475B8D94FB5C}">
      <dgm:prSet phldrT="[텍스트]" phldr="1"/>
      <dgm:spPr/>
      <dgm:t>
        <a:bodyPr/>
        <a:lstStyle/>
        <a:p>
          <a:pPr latinLnBrk="1"/>
          <a:endParaRPr lang="ko-KR" altLang="en-US" dirty="0"/>
        </a:p>
      </dgm:t>
    </dgm:pt>
    <dgm:pt modelId="{68E9BAC4-60FA-4163-9446-770A0CF48F32}" type="parTrans" cxnId="{82F48CFF-98DA-4294-BFDF-6CF4B26CC15B}">
      <dgm:prSet/>
      <dgm:spPr/>
      <dgm:t>
        <a:bodyPr/>
        <a:lstStyle/>
        <a:p>
          <a:pPr latinLnBrk="1"/>
          <a:endParaRPr lang="ko-KR" altLang="en-US"/>
        </a:p>
      </dgm:t>
    </dgm:pt>
    <dgm:pt modelId="{AB268C83-2310-490F-9A58-CC953AAF2B5D}" type="sibTrans" cxnId="{82F48CFF-98DA-4294-BFDF-6CF4B26CC15B}">
      <dgm:prSet/>
      <dgm:spPr/>
      <dgm:t>
        <a:bodyPr/>
        <a:lstStyle/>
        <a:p>
          <a:pPr latinLnBrk="1"/>
          <a:endParaRPr lang="ko-KR" altLang="en-US"/>
        </a:p>
      </dgm:t>
    </dgm:pt>
    <dgm:pt modelId="{2CDCDF7B-EBC0-4FE5-B1B1-6C4B45B4F5A6}">
      <dgm:prSet phldrT="[텍스트]" phldr="1"/>
      <dgm:spPr/>
      <dgm:t>
        <a:bodyPr/>
        <a:lstStyle/>
        <a:p>
          <a:pPr latinLnBrk="1"/>
          <a:endParaRPr lang="ko-KR" altLang="en-US"/>
        </a:p>
      </dgm:t>
    </dgm:pt>
    <dgm:pt modelId="{0A192C49-D625-4674-84BB-99001844D287}" type="parTrans" cxnId="{F25B8025-9AA1-4902-9974-D6EF54E6934D}">
      <dgm:prSet/>
      <dgm:spPr/>
      <dgm:t>
        <a:bodyPr/>
        <a:lstStyle/>
        <a:p>
          <a:pPr latinLnBrk="1"/>
          <a:endParaRPr lang="ko-KR" altLang="en-US"/>
        </a:p>
      </dgm:t>
    </dgm:pt>
    <dgm:pt modelId="{F14BDAA4-32EB-4183-8EBF-4D4C82462849}" type="sibTrans" cxnId="{F25B8025-9AA1-4902-9974-D6EF54E6934D}">
      <dgm:prSet/>
      <dgm:spPr/>
      <dgm:t>
        <a:bodyPr/>
        <a:lstStyle/>
        <a:p>
          <a:pPr latinLnBrk="1"/>
          <a:endParaRPr lang="ko-KR" altLang="en-US"/>
        </a:p>
      </dgm:t>
    </dgm:pt>
    <dgm:pt modelId="{65C09F0E-FCF7-4F8D-A104-75C00BE16BBB}">
      <dgm:prSet custT="1"/>
      <dgm:spPr/>
      <dgm:t>
        <a:bodyPr/>
        <a:lstStyle/>
        <a:p>
          <a:pPr algn="ctr" latinLnBrk="1"/>
          <a:r>
            <a:rPr lang="en-US" altLang="ko-KR" sz="1600" b="1" dirty="0">
              <a:latin typeface="+mj-ea"/>
              <a:ea typeface="+mj-ea"/>
            </a:rPr>
            <a:t>[ </a:t>
          </a:r>
          <a:r>
            <a:rPr lang="ko-KR" altLang="en-US" sz="1600" b="1" dirty="0">
              <a:latin typeface="+mj-ea"/>
              <a:ea typeface="+mj-ea"/>
            </a:rPr>
            <a:t>정보 및 시스템 </a:t>
          </a:r>
          <a:r>
            <a:rPr lang="en-US" altLang="ko-KR" sz="1600" b="1" dirty="0">
              <a:latin typeface="+mj-ea"/>
              <a:ea typeface="+mj-ea"/>
            </a:rPr>
            <a:t>]</a:t>
          </a:r>
        </a:p>
        <a:p>
          <a:pPr algn="l" latinLnBrk="1"/>
          <a:r>
            <a:rPr lang="en-US" altLang="ko-KR" sz="1200" dirty="0">
              <a:latin typeface="+mj-ea"/>
              <a:ea typeface="+mj-ea"/>
            </a:rPr>
            <a:t>- </a:t>
          </a:r>
          <a:r>
            <a:rPr lang="ko-KR" altLang="en-US" sz="1200" dirty="0">
              <a:latin typeface="+mj-ea"/>
              <a:ea typeface="+mj-ea"/>
            </a:rPr>
            <a:t>멀티미디어</a:t>
          </a:r>
          <a:endParaRPr lang="en-US" altLang="ko-KR" sz="1200" dirty="0">
            <a:latin typeface="+mj-ea"/>
            <a:ea typeface="+mj-ea"/>
          </a:endParaRPr>
        </a:p>
        <a:p>
          <a:pPr algn="l" latinLnBrk="1"/>
          <a:r>
            <a:rPr lang="en-US" altLang="ko-KR" sz="1200" dirty="0">
              <a:latin typeface="+mj-ea"/>
              <a:ea typeface="+mj-ea"/>
            </a:rPr>
            <a:t>- </a:t>
          </a:r>
          <a:r>
            <a:rPr lang="ko-KR" altLang="en-US" sz="1200" dirty="0" err="1">
              <a:latin typeface="+mj-ea"/>
              <a:ea typeface="+mj-ea"/>
            </a:rPr>
            <a:t>로보틱스</a:t>
          </a:r>
          <a:endParaRPr lang="en-US" altLang="ko-KR" sz="1200" dirty="0">
            <a:latin typeface="+mj-ea"/>
            <a:ea typeface="+mj-ea"/>
          </a:endParaRPr>
        </a:p>
        <a:p>
          <a:pPr algn="l" latinLnBrk="1"/>
          <a:r>
            <a:rPr lang="en-US" altLang="ko-KR" sz="1200" dirty="0">
              <a:latin typeface="+mj-ea"/>
              <a:ea typeface="+mj-ea"/>
            </a:rPr>
            <a:t>- </a:t>
          </a:r>
          <a:r>
            <a:rPr lang="ko-KR" altLang="en-US" sz="1200" dirty="0">
              <a:latin typeface="+mj-ea"/>
              <a:ea typeface="+mj-ea"/>
            </a:rPr>
            <a:t>신호</a:t>
          </a:r>
          <a:r>
            <a:rPr lang="en-US" altLang="ko-KR" sz="1200" dirty="0">
              <a:latin typeface="+mj-ea"/>
              <a:ea typeface="+mj-ea"/>
            </a:rPr>
            <a:t>/ </a:t>
          </a:r>
          <a:r>
            <a:rPr lang="ko-KR" altLang="en-US" sz="1200" dirty="0">
              <a:latin typeface="+mj-ea"/>
              <a:ea typeface="+mj-ea"/>
            </a:rPr>
            <a:t>영상처리</a:t>
          </a:r>
          <a:endParaRPr lang="en-US" altLang="ko-KR" sz="1200" dirty="0">
            <a:latin typeface="+mj-ea"/>
            <a:ea typeface="+mj-ea"/>
          </a:endParaRPr>
        </a:p>
        <a:p>
          <a:pPr algn="l" latinLnBrk="1"/>
          <a:r>
            <a:rPr lang="en-US" altLang="ko-KR" sz="1200" dirty="0">
              <a:latin typeface="+mj-ea"/>
              <a:ea typeface="+mj-ea"/>
            </a:rPr>
            <a:t>- </a:t>
          </a:r>
          <a:r>
            <a:rPr lang="ko-KR" altLang="en-US" sz="1200" dirty="0">
              <a:latin typeface="+mj-ea"/>
              <a:ea typeface="+mj-ea"/>
            </a:rPr>
            <a:t>컴퓨터비전</a:t>
          </a:r>
          <a:endParaRPr lang="en-US" altLang="ko-KR" sz="1200" dirty="0">
            <a:latin typeface="+mj-ea"/>
            <a:ea typeface="+mj-ea"/>
          </a:endParaRPr>
        </a:p>
        <a:p>
          <a:pPr algn="l" latinLnBrk="1"/>
          <a:r>
            <a:rPr lang="en-US" altLang="ko-KR" sz="1200" dirty="0">
              <a:latin typeface="+mj-ea"/>
              <a:ea typeface="+mj-ea"/>
            </a:rPr>
            <a:t>- </a:t>
          </a:r>
          <a:r>
            <a:rPr lang="ko-KR" altLang="en-US" sz="1200" dirty="0">
              <a:latin typeface="+mj-ea"/>
              <a:ea typeface="+mj-ea"/>
            </a:rPr>
            <a:t>문서인식</a:t>
          </a:r>
          <a:endParaRPr lang="en-US" altLang="ko-KR" sz="1200" dirty="0">
            <a:latin typeface="+mj-ea"/>
            <a:ea typeface="+mj-ea"/>
          </a:endParaRPr>
        </a:p>
        <a:p>
          <a:pPr algn="l" latinLnBrk="1"/>
          <a:r>
            <a:rPr lang="en-US" altLang="ko-KR" sz="1200" dirty="0">
              <a:latin typeface="+mj-ea"/>
              <a:ea typeface="+mj-ea"/>
            </a:rPr>
            <a:t>- </a:t>
          </a:r>
          <a:r>
            <a:rPr lang="ko-KR" altLang="en-US" sz="1200" dirty="0">
              <a:latin typeface="+mj-ea"/>
              <a:ea typeface="+mj-ea"/>
            </a:rPr>
            <a:t>의료영상 시스템</a:t>
          </a:r>
          <a:endParaRPr lang="en-US" altLang="ko-KR" sz="1200" dirty="0">
            <a:latin typeface="+mj-ea"/>
            <a:ea typeface="+mj-ea"/>
          </a:endParaRPr>
        </a:p>
      </dgm:t>
    </dgm:pt>
    <dgm:pt modelId="{8278AAF6-6A65-433E-92F6-4DED009A5B35}" type="parTrans" cxnId="{FBFA750B-174D-4B35-A431-76FCDC36335E}">
      <dgm:prSet/>
      <dgm:spPr/>
      <dgm:t>
        <a:bodyPr/>
        <a:lstStyle/>
        <a:p>
          <a:pPr latinLnBrk="1"/>
          <a:endParaRPr lang="ko-KR" altLang="en-US"/>
        </a:p>
      </dgm:t>
    </dgm:pt>
    <dgm:pt modelId="{271C4752-B1FE-4A62-A437-1501EC8CAC5E}" type="sibTrans" cxnId="{FBFA750B-174D-4B35-A431-76FCDC36335E}">
      <dgm:prSet/>
      <dgm:spPr/>
      <dgm:t>
        <a:bodyPr/>
        <a:lstStyle/>
        <a:p>
          <a:pPr latinLnBrk="1"/>
          <a:endParaRPr lang="ko-KR" altLang="en-US"/>
        </a:p>
      </dgm:t>
    </dgm:pt>
    <dgm:pt modelId="{6CA080A8-13BA-4F48-AD52-A94F9587AB9B}">
      <dgm:prSet custT="1"/>
      <dgm:spPr/>
      <dgm:t>
        <a:bodyPr/>
        <a:lstStyle/>
        <a:p>
          <a:pPr algn="ctr" latinLnBrk="1"/>
          <a:r>
            <a:rPr lang="en-US" altLang="ko-KR" sz="1600" b="1" dirty="0">
              <a:latin typeface="+mj-ea"/>
              <a:ea typeface="+mj-ea"/>
            </a:rPr>
            <a:t>[ </a:t>
          </a:r>
          <a:r>
            <a:rPr lang="ko-KR" altLang="en-US" sz="1600" b="1" dirty="0">
              <a:latin typeface="+mj-ea"/>
              <a:ea typeface="+mj-ea"/>
            </a:rPr>
            <a:t>컴퓨터</a:t>
          </a:r>
          <a:r>
            <a:rPr lang="en-US" altLang="ko-KR" sz="1600" b="1" dirty="0">
              <a:latin typeface="+mj-ea"/>
              <a:ea typeface="+mj-ea"/>
            </a:rPr>
            <a:t>/</a:t>
          </a:r>
          <a:r>
            <a:rPr lang="ko-KR" altLang="en-US" sz="1600" b="1" dirty="0">
              <a:latin typeface="+mj-ea"/>
              <a:ea typeface="+mj-ea"/>
            </a:rPr>
            <a:t>임베디드 시스템 및 인터넷 </a:t>
          </a:r>
          <a:r>
            <a:rPr lang="en-US" altLang="ko-KR" sz="1600" b="1" dirty="0">
              <a:latin typeface="+mj-ea"/>
              <a:ea typeface="+mj-ea"/>
            </a:rPr>
            <a:t>]</a:t>
          </a:r>
        </a:p>
        <a:p>
          <a:pPr algn="l" latinLnBrk="1"/>
          <a:r>
            <a:rPr lang="en-US" altLang="ko-KR" sz="1200" dirty="0">
              <a:latin typeface="+mj-ea"/>
              <a:ea typeface="+mj-ea"/>
            </a:rPr>
            <a:t>- </a:t>
          </a:r>
          <a:r>
            <a:rPr lang="ko-KR" altLang="en-US" sz="1200" dirty="0">
              <a:latin typeface="+mj-ea"/>
              <a:ea typeface="+mj-ea"/>
            </a:rPr>
            <a:t>임베디드 시스템</a:t>
          </a:r>
          <a:endParaRPr lang="en-US" altLang="ko-KR" sz="1200" dirty="0">
            <a:latin typeface="+mj-ea"/>
            <a:ea typeface="+mj-ea"/>
          </a:endParaRPr>
        </a:p>
        <a:p>
          <a:pPr algn="l" latinLnBrk="1"/>
          <a:r>
            <a:rPr lang="en-US" altLang="ko-KR" sz="1200" dirty="0">
              <a:latin typeface="+mj-ea"/>
              <a:ea typeface="+mj-ea"/>
            </a:rPr>
            <a:t>- </a:t>
          </a:r>
          <a:r>
            <a:rPr lang="ko-KR" altLang="en-US" sz="1200" dirty="0">
              <a:latin typeface="+mj-ea"/>
              <a:ea typeface="+mj-ea"/>
            </a:rPr>
            <a:t>인터넷 및 모바일 네트워크</a:t>
          </a:r>
          <a:endParaRPr lang="en-US" altLang="ko-KR" sz="1200" dirty="0">
            <a:latin typeface="+mj-ea"/>
            <a:ea typeface="+mj-ea"/>
          </a:endParaRPr>
        </a:p>
        <a:p>
          <a:pPr algn="l" latinLnBrk="1"/>
          <a:r>
            <a:rPr lang="en-US" altLang="ko-KR" sz="1200" dirty="0">
              <a:latin typeface="+mj-ea"/>
              <a:ea typeface="+mj-ea"/>
            </a:rPr>
            <a:t>- </a:t>
          </a:r>
          <a:r>
            <a:rPr lang="ko-KR" altLang="en-US" sz="1200" dirty="0">
              <a:latin typeface="+mj-ea"/>
              <a:ea typeface="+mj-ea"/>
            </a:rPr>
            <a:t>컴퓨터 </a:t>
          </a:r>
          <a:r>
            <a:rPr lang="ko-KR" altLang="en-US" sz="1200" dirty="0" err="1">
              <a:latin typeface="+mj-ea"/>
              <a:ea typeface="+mj-ea"/>
            </a:rPr>
            <a:t>아키텍쳐</a:t>
          </a:r>
          <a:endParaRPr lang="en-US" altLang="ko-KR" sz="1200" dirty="0">
            <a:latin typeface="+mj-ea"/>
            <a:ea typeface="+mj-ea"/>
          </a:endParaRPr>
        </a:p>
        <a:p>
          <a:pPr algn="l" latinLnBrk="1"/>
          <a:r>
            <a:rPr lang="en-US" altLang="ko-KR" sz="1200" dirty="0">
              <a:latin typeface="+mj-ea"/>
              <a:ea typeface="+mj-ea"/>
            </a:rPr>
            <a:t>- SOC </a:t>
          </a:r>
          <a:r>
            <a:rPr lang="ko-KR" altLang="en-US" sz="1200" dirty="0">
              <a:latin typeface="+mj-ea"/>
              <a:ea typeface="+mj-ea"/>
            </a:rPr>
            <a:t>설계 및 설계자동화</a:t>
          </a:r>
          <a:endParaRPr lang="en-US" altLang="ko-KR" sz="1200" dirty="0">
            <a:latin typeface="+mj-ea"/>
            <a:ea typeface="+mj-ea"/>
          </a:endParaRPr>
        </a:p>
        <a:p>
          <a:pPr algn="l" latinLnBrk="1"/>
          <a:endParaRPr lang="en-US" altLang="ko-KR" sz="1200" dirty="0">
            <a:latin typeface="+mj-ea"/>
            <a:ea typeface="+mj-ea"/>
          </a:endParaRPr>
        </a:p>
        <a:p>
          <a:pPr algn="l" latinLnBrk="1"/>
          <a:endParaRPr lang="en-US" altLang="ko-KR" sz="1300" dirty="0">
            <a:latin typeface="+mj-ea"/>
            <a:ea typeface="+mj-ea"/>
          </a:endParaRPr>
        </a:p>
      </dgm:t>
    </dgm:pt>
    <dgm:pt modelId="{86A117B0-4BD4-4C98-9C30-7528AB2A7435}" type="parTrans" cxnId="{42855000-562F-45BD-8F57-CEE9693AB6CF}">
      <dgm:prSet/>
      <dgm:spPr/>
      <dgm:t>
        <a:bodyPr/>
        <a:lstStyle/>
        <a:p>
          <a:pPr latinLnBrk="1"/>
          <a:endParaRPr lang="ko-KR" altLang="en-US"/>
        </a:p>
      </dgm:t>
    </dgm:pt>
    <dgm:pt modelId="{810812F7-D1D5-4068-B019-CF32FA18B4C0}" type="sibTrans" cxnId="{42855000-562F-45BD-8F57-CEE9693AB6CF}">
      <dgm:prSet/>
      <dgm:spPr/>
      <dgm:t>
        <a:bodyPr/>
        <a:lstStyle/>
        <a:p>
          <a:pPr latinLnBrk="1"/>
          <a:endParaRPr lang="ko-KR" altLang="en-US"/>
        </a:p>
      </dgm:t>
    </dgm:pt>
    <dgm:pt modelId="{BFEA7FAD-3152-4948-8D2B-BB59B33D3D9A}">
      <dgm:prSet/>
      <dgm:spPr/>
      <dgm:t>
        <a:bodyPr/>
        <a:lstStyle/>
        <a:p>
          <a:pPr latinLnBrk="1"/>
          <a:endParaRPr lang="ko-KR" altLang="en-US"/>
        </a:p>
      </dgm:t>
    </dgm:pt>
    <dgm:pt modelId="{F11B5E57-DEBF-446C-9A89-965E082B179C}" type="parTrans" cxnId="{5BDE4488-41B7-47B9-AE1E-78631CC82647}">
      <dgm:prSet/>
      <dgm:spPr/>
      <dgm:t>
        <a:bodyPr/>
        <a:lstStyle/>
        <a:p>
          <a:pPr latinLnBrk="1"/>
          <a:endParaRPr lang="ko-KR" altLang="en-US"/>
        </a:p>
      </dgm:t>
    </dgm:pt>
    <dgm:pt modelId="{85FB1FAE-783C-49E8-8AD9-183C01254FF4}" type="sibTrans" cxnId="{5BDE4488-41B7-47B9-AE1E-78631CC82647}">
      <dgm:prSet/>
      <dgm:spPr/>
      <dgm:t>
        <a:bodyPr/>
        <a:lstStyle/>
        <a:p>
          <a:pPr latinLnBrk="1"/>
          <a:endParaRPr lang="ko-KR" altLang="en-US"/>
        </a:p>
      </dgm:t>
    </dgm:pt>
    <dgm:pt modelId="{797CFB32-656A-494E-B257-76EFAAA6405D}">
      <dgm:prSet/>
      <dgm:spPr/>
      <dgm:t>
        <a:bodyPr/>
        <a:lstStyle/>
        <a:p>
          <a:pPr latinLnBrk="1"/>
          <a:endParaRPr lang="ko-KR" altLang="en-US"/>
        </a:p>
      </dgm:t>
    </dgm:pt>
    <dgm:pt modelId="{2078B6A3-E0A4-46B1-914C-2EEE8C98CA53}" type="parTrans" cxnId="{6F226C3C-134C-486E-8AE8-2DCACF31B520}">
      <dgm:prSet/>
      <dgm:spPr/>
      <dgm:t>
        <a:bodyPr/>
        <a:lstStyle/>
        <a:p>
          <a:pPr latinLnBrk="1"/>
          <a:endParaRPr lang="ko-KR" altLang="en-US"/>
        </a:p>
      </dgm:t>
    </dgm:pt>
    <dgm:pt modelId="{F97E9632-8762-4A57-BDBB-3033F221635B}" type="sibTrans" cxnId="{6F226C3C-134C-486E-8AE8-2DCACF31B520}">
      <dgm:prSet/>
      <dgm:spPr/>
      <dgm:t>
        <a:bodyPr/>
        <a:lstStyle/>
        <a:p>
          <a:pPr latinLnBrk="1"/>
          <a:endParaRPr lang="ko-KR" altLang="en-US"/>
        </a:p>
      </dgm:t>
    </dgm:pt>
    <dgm:pt modelId="{EDD21A7A-5C13-4CE9-A850-D700DC8353FA}" type="pres">
      <dgm:prSet presAssocID="{B71EDF87-8BE0-40D2-9DAD-10AEB04AC92C}" presName="matrix" presStyleCnt="0">
        <dgm:presLayoutVars>
          <dgm:chMax val="1"/>
          <dgm:dir/>
          <dgm:resizeHandles val="exact"/>
        </dgm:presLayoutVars>
      </dgm:prSet>
      <dgm:spPr/>
    </dgm:pt>
    <dgm:pt modelId="{B7ED1998-D90C-444D-847D-D314D9B2C682}" type="pres">
      <dgm:prSet presAssocID="{B71EDF87-8BE0-40D2-9DAD-10AEB04AC92C}" presName="axisShape" presStyleLbl="bgShp" presStyleIdx="0" presStyleCnt="1" custScaleX="149956"/>
      <dgm:spPr/>
    </dgm:pt>
    <dgm:pt modelId="{D879D0DE-A7AF-4922-8C7F-9A79E179DB64}" type="pres">
      <dgm:prSet presAssocID="{B71EDF87-8BE0-40D2-9DAD-10AEB04AC92C}" presName="rect1" presStyleLbl="node1" presStyleIdx="0" presStyleCnt="4" custScaleX="171574" custScaleY="109621" custLinFactNeighborX="-33760" custLinFactNeighborY="-2824">
        <dgm:presLayoutVars>
          <dgm:chMax val="0"/>
          <dgm:chPref val="0"/>
          <dgm:bulletEnabled val="1"/>
        </dgm:presLayoutVars>
      </dgm:prSet>
      <dgm:spPr/>
    </dgm:pt>
    <dgm:pt modelId="{5A793DAF-DD95-4677-A79A-3761E2FA36AE}" type="pres">
      <dgm:prSet presAssocID="{B71EDF87-8BE0-40D2-9DAD-10AEB04AC92C}" presName="rect2" presStyleLbl="node1" presStyleIdx="1" presStyleCnt="4" custScaleX="171574" custScaleY="109621" custLinFactNeighborX="34345" custLinFactNeighborY="-1954">
        <dgm:presLayoutVars>
          <dgm:chMax val="0"/>
          <dgm:chPref val="0"/>
          <dgm:bulletEnabled val="1"/>
        </dgm:presLayoutVars>
      </dgm:prSet>
      <dgm:spPr/>
    </dgm:pt>
    <dgm:pt modelId="{E659DC4B-3E06-4313-86E3-2BE8100AF692}" type="pres">
      <dgm:prSet presAssocID="{B71EDF87-8BE0-40D2-9DAD-10AEB04AC92C}" presName="rect3" presStyleLbl="node1" presStyleIdx="2" presStyleCnt="4" custScaleX="171574" custScaleY="109621" custLinFactNeighborX="-32971" custLinFactNeighborY="1753">
        <dgm:presLayoutVars>
          <dgm:chMax val="0"/>
          <dgm:chPref val="0"/>
          <dgm:bulletEnabled val="1"/>
        </dgm:presLayoutVars>
      </dgm:prSet>
      <dgm:spPr/>
    </dgm:pt>
    <dgm:pt modelId="{61E618CF-5823-4DCE-8F5A-AAD9A47B8FD0}" type="pres">
      <dgm:prSet presAssocID="{B71EDF87-8BE0-40D2-9DAD-10AEB04AC92C}" presName="rect4" presStyleLbl="node1" presStyleIdx="3" presStyleCnt="4" custScaleX="171574" custScaleY="109621" custLinFactNeighborX="33286" custLinFactNeighborY="2282">
        <dgm:presLayoutVars>
          <dgm:chMax val="0"/>
          <dgm:chPref val="0"/>
          <dgm:bulletEnabled val="1"/>
        </dgm:presLayoutVars>
      </dgm:prSet>
      <dgm:spPr/>
    </dgm:pt>
  </dgm:ptLst>
  <dgm:cxnLst>
    <dgm:cxn modelId="{42855000-562F-45BD-8F57-CEE9693AB6CF}" srcId="{B71EDF87-8BE0-40D2-9DAD-10AEB04AC92C}" destId="{6CA080A8-13BA-4F48-AD52-A94F9587AB9B}" srcOrd="3" destOrd="0" parTransId="{86A117B0-4BD4-4C98-9C30-7528AB2A7435}" sibTransId="{810812F7-D1D5-4068-B019-CF32FA18B4C0}"/>
    <dgm:cxn modelId="{FBFA750B-174D-4B35-A431-76FCDC36335E}" srcId="{B71EDF87-8BE0-40D2-9DAD-10AEB04AC92C}" destId="{65C09F0E-FCF7-4F8D-A104-75C00BE16BBB}" srcOrd="2" destOrd="0" parTransId="{8278AAF6-6A65-433E-92F6-4DED009A5B35}" sibTransId="{271C4752-B1FE-4A62-A437-1501EC8CAC5E}"/>
    <dgm:cxn modelId="{F25B8025-9AA1-4902-9974-D6EF54E6934D}" srcId="{B71EDF87-8BE0-40D2-9DAD-10AEB04AC92C}" destId="{2CDCDF7B-EBC0-4FE5-B1B1-6C4B45B4F5A6}" srcOrd="7" destOrd="0" parTransId="{0A192C49-D625-4674-84BB-99001844D287}" sibTransId="{F14BDAA4-32EB-4183-8EBF-4D4C82462849}"/>
    <dgm:cxn modelId="{6F226C3C-134C-486E-8AE8-2DCACF31B520}" srcId="{B71EDF87-8BE0-40D2-9DAD-10AEB04AC92C}" destId="{797CFB32-656A-494E-B257-76EFAAA6405D}" srcOrd="5" destOrd="0" parTransId="{2078B6A3-E0A4-46B1-914C-2EEE8C98CA53}" sibTransId="{F97E9632-8762-4A57-BDBB-3033F221635B}"/>
    <dgm:cxn modelId="{9F045275-20D9-4D5C-ABA3-B2F3B3824ADA}" type="presOf" srcId="{B71EDF87-8BE0-40D2-9DAD-10AEB04AC92C}" destId="{EDD21A7A-5C13-4CE9-A850-D700DC8353FA}" srcOrd="0" destOrd="0" presId="urn:microsoft.com/office/officeart/2005/8/layout/matrix2"/>
    <dgm:cxn modelId="{F3C59759-B6BE-4F54-A062-069E780F6516}" type="presOf" srcId="{65C09F0E-FCF7-4F8D-A104-75C00BE16BBB}" destId="{E659DC4B-3E06-4313-86E3-2BE8100AF692}" srcOrd="0" destOrd="0" presId="urn:microsoft.com/office/officeart/2005/8/layout/matrix2"/>
    <dgm:cxn modelId="{1CC8E07B-5428-4AB0-A1FF-BB5C3646B05F}" srcId="{B71EDF87-8BE0-40D2-9DAD-10AEB04AC92C}" destId="{D2742571-EACA-47F6-9826-14F54ADD069D}" srcOrd="1" destOrd="0" parTransId="{DAD398C7-4344-446A-B22F-DF949A1B8C56}" sibTransId="{B2E40692-840D-448A-A0D3-08D4928000CD}"/>
    <dgm:cxn modelId="{5BDE4488-41B7-47B9-AE1E-78631CC82647}" srcId="{B71EDF87-8BE0-40D2-9DAD-10AEB04AC92C}" destId="{BFEA7FAD-3152-4948-8D2B-BB59B33D3D9A}" srcOrd="4" destOrd="0" parTransId="{F11B5E57-DEBF-446C-9A89-965E082B179C}" sibTransId="{85FB1FAE-783C-49E8-8AD9-183C01254FF4}"/>
    <dgm:cxn modelId="{3CDC1192-089C-4334-A866-712907244DDE}" srcId="{B71EDF87-8BE0-40D2-9DAD-10AEB04AC92C}" destId="{BAA5BD5B-6434-4D3F-A5B9-E6FDDB8FB548}" srcOrd="0" destOrd="0" parTransId="{215CDEA9-791A-4BC6-92EB-4DDB376AB6D8}" sibTransId="{E5455B6F-8A9B-48D3-98AC-33037F808CA1}"/>
    <dgm:cxn modelId="{A38A23A8-7D86-4A4D-BFFA-3BBC2716B177}" type="presOf" srcId="{6CA080A8-13BA-4F48-AD52-A94F9587AB9B}" destId="{61E618CF-5823-4DCE-8F5A-AAD9A47B8FD0}" srcOrd="0" destOrd="0" presId="urn:microsoft.com/office/officeart/2005/8/layout/matrix2"/>
    <dgm:cxn modelId="{2D0E9AC5-6236-4080-A73B-5BF3752E6DB4}" type="presOf" srcId="{BAA5BD5B-6434-4D3F-A5B9-E6FDDB8FB548}" destId="{D879D0DE-A7AF-4922-8C7F-9A79E179DB64}" srcOrd="0" destOrd="0" presId="urn:microsoft.com/office/officeart/2005/8/layout/matrix2"/>
    <dgm:cxn modelId="{733579EE-0A8D-47DE-BD1B-AE767547484D}" type="presOf" srcId="{D2742571-EACA-47F6-9826-14F54ADD069D}" destId="{5A793DAF-DD95-4677-A79A-3761E2FA36AE}" srcOrd="0" destOrd="0" presId="urn:microsoft.com/office/officeart/2005/8/layout/matrix2"/>
    <dgm:cxn modelId="{82F48CFF-98DA-4294-BFDF-6CF4B26CC15B}" srcId="{B71EDF87-8BE0-40D2-9DAD-10AEB04AC92C}" destId="{EA91B42B-C79D-419E-A465-475B8D94FB5C}" srcOrd="6" destOrd="0" parTransId="{68E9BAC4-60FA-4163-9446-770A0CF48F32}" sibTransId="{AB268C83-2310-490F-9A58-CC953AAF2B5D}"/>
    <dgm:cxn modelId="{8FE836CE-50CB-4973-AA05-7127490D3C96}" type="presParOf" srcId="{EDD21A7A-5C13-4CE9-A850-D700DC8353FA}" destId="{B7ED1998-D90C-444D-847D-D314D9B2C682}" srcOrd="0" destOrd="0" presId="urn:microsoft.com/office/officeart/2005/8/layout/matrix2"/>
    <dgm:cxn modelId="{76BD4696-73FC-4E0B-8A85-F5644FF282C7}" type="presParOf" srcId="{EDD21A7A-5C13-4CE9-A850-D700DC8353FA}" destId="{D879D0DE-A7AF-4922-8C7F-9A79E179DB64}" srcOrd="1" destOrd="0" presId="urn:microsoft.com/office/officeart/2005/8/layout/matrix2"/>
    <dgm:cxn modelId="{B7E66AAE-5563-44EF-9F11-F9F9878D1C5A}" type="presParOf" srcId="{EDD21A7A-5C13-4CE9-A850-D700DC8353FA}" destId="{5A793DAF-DD95-4677-A79A-3761E2FA36AE}" srcOrd="2" destOrd="0" presId="urn:microsoft.com/office/officeart/2005/8/layout/matrix2"/>
    <dgm:cxn modelId="{37AE9B24-22FE-4523-A638-13788762964F}" type="presParOf" srcId="{EDD21A7A-5C13-4CE9-A850-D700DC8353FA}" destId="{E659DC4B-3E06-4313-86E3-2BE8100AF692}" srcOrd="3" destOrd="0" presId="urn:microsoft.com/office/officeart/2005/8/layout/matrix2"/>
    <dgm:cxn modelId="{82EAEB38-1692-4E05-AE92-40B96B5CF78A}" type="presParOf" srcId="{EDD21A7A-5C13-4CE9-A850-D700DC8353FA}" destId="{61E618CF-5823-4DCE-8F5A-AAD9A47B8FD0}" srcOrd="4" destOrd="0" presId="urn:microsoft.com/office/officeart/2005/8/layout/matrix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ECE1E92-D6B6-413F-A3F1-CE9DED5CF797}" type="doc">
      <dgm:prSet loTypeId="urn:microsoft.com/office/officeart/2005/8/layout/chevron1" loCatId="process" qsTypeId="urn:microsoft.com/office/officeart/2005/8/quickstyle/simple5" qsCatId="simple" csTypeId="urn:microsoft.com/office/officeart/2005/8/colors/accent5_2" csCatId="accent5" phldr="1"/>
      <dgm:spPr/>
    </dgm:pt>
    <dgm:pt modelId="{65E190F0-2278-4BF9-8B03-7ABB9D07AD98}">
      <dgm:prSet phldrT="[텍스트]" custT="1"/>
      <dgm:spPr/>
      <dgm:t>
        <a:bodyPr/>
        <a:lstStyle/>
        <a:p>
          <a:pPr latinLnBrk="1"/>
          <a:r>
            <a:rPr lang="ko-KR" altLang="en-US" sz="1400" b="1" dirty="0">
              <a:latin typeface="+mj-ea"/>
              <a:ea typeface="+mj-ea"/>
            </a:rPr>
            <a:t>목표 및 기준 설정</a:t>
          </a:r>
        </a:p>
      </dgm:t>
    </dgm:pt>
    <dgm:pt modelId="{BF43EA5C-CC06-4A04-8F1B-B3E9CDBBEB1B}" type="parTrans" cxnId="{88C68376-5D87-4B50-B463-7735CBCE7E16}">
      <dgm:prSet/>
      <dgm:spPr/>
      <dgm:t>
        <a:bodyPr/>
        <a:lstStyle/>
        <a:p>
          <a:pPr latinLnBrk="1"/>
          <a:endParaRPr lang="ko-KR" altLang="en-US" sz="1400" b="1">
            <a:latin typeface="+mj-ea"/>
            <a:ea typeface="+mj-ea"/>
          </a:endParaRPr>
        </a:p>
      </dgm:t>
    </dgm:pt>
    <dgm:pt modelId="{9EE038BA-6437-4E16-A427-93BB9D472C12}" type="sibTrans" cxnId="{88C68376-5D87-4B50-B463-7735CBCE7E16}">
      <dgm:prSet/>
      <dgm:spPr/>
      <dgm:t>
        <a:bodyPr/>
        <a:lstStyle/>
        <a:p>
          <a:pPr latinLnBrk="1"/>
          <a:endParaRPr lang="ko-KR" altLang="en-US" sz="1400" b="1">
            <a:latin typeface="+mj-ea"/>
            <a:ea typeface="+mj-ea"/>
          </a:endParaRPr>
        </a:p>
      </dgm:t>
    </dgm:pt>
    <dgm:pt modelId="{A41FC609-D641-4C8C-BFDC-232B84BF8508}">
      <dgm:prSet phldrT="[텍스트]" custT="1"/>
      <dgm:spPr/>
      <dgm:t>
        <a:bodyPr/>
        <a:lstStyle/>
        <a:p>
          <a:pPr latinLnBrk="1"/>
          <a:r>
            <a:rPr lang="ko-KR" altLang="en-US" sz="1400" b="1" dirty="0">
              <a:latin typeface="+mj-ea"/>
              <a:ea typeface="+mj-ea"/>
            </a:rPr>
            <a:t>합성 및 분석</a:t>
          </a:r>
        </a:p>
      </dgm:t>
    </dgm:pt>
    <dgm:pt modelId="{11B448EA-62C1-4E57-BA0A-FBB97C5A3049}" type="parTrans" cxnId="{71D89B4E-FFF6-4017-A9FF-B0326882B9CF}">
      <dgm:prSet/>
      <dgm:spPr/>
      <dgm:t>
        <a:bodyPr/>
        <a:lstStyle/>
        <a:p>
          <a:pPr latinLnBrk="1"/>
          <a:endParaRPr lang="ko-KR" altLang="en-US" sz="1400" b="1">
            <a:latin typeface="+mj-ea"/>
            <a:ea typeface="+mj-ea"/>
          </a:endParaRPr>
        </a:p>
      </dgm:t>
    </dgm:pt>
    <dgm:pt modelId="{05FA4E22-3A4C-45AF-9075-09355EB0FB4F}" type="sibTrans" cxnId="{71D89B4E-FFF6-4017-A9FF-B0326882B9CF}">
      <dgm:prSet/>
      <dgm:spPr/>
      <dgm:t>
        <a:bodyPr/>
        <a:lstStyle/>
        <a:p>
          <a:pPr latinLnBrk="1"/>
          <a:endParaRPr lang="ko-KR" altLang="en-US" sz="1400" b="1">
            <a:latin typeface="+mj-ea"/>
            <a:ea typeface="+mj-ea"/>
          </a:endParaRPr>
        </a:p>
      </dgm:t>
    </dgm:pt>
    <dgm:pt modelId="{FEE590E9-659B-4D5D-A2B1-1B7494F71BED}">
      <dgm:prSet phldrT="[텍스트]" custT="1"/>
      <dgm:spPr/>
      <dgm:t>
        <a:bodyPr/>
        <a:lstStyle/>
        <a:p>
          <a:pPr latinLnBrk="1"/>
          <a:r>
            <a:rPr lang="ko-KR" altLang="en-US" sz="1400" b="1" dirty="0">
              <a:latin typeface="+mj-ea"/>
              <a:ea typeface="+mj-ea"/>
            </a:rPr>
            <a:t>제작</a:t>
          </a:r>
        </a:p>
      </dgm:t>
    </dgm:pt>
    <dgm:pt modelId="{4E4B5FAE-B1CD-456C-9D30-D0EDCB9EEDCD}" type="parTrans" cxnId="{0E45C24F-1624-4B16-A300-B911EA20ED92}">
      <dgm:prSet/>
      <dgm:spPr/>
      <dgm:t>
        <a:bodyPr/>
        <a:lstStyle/>
        <a:p>
          <a:pPr latinLnBrk="1"/>
          <a:endParaRPr lang="ko-KR" altLang="en-US" sz="1400" b="1">
            <a:latin typeface="+mj-ea"/>
            <a:ea typeface="+mj-ea"/>
          </a:endParaRPr>
        </a:p>
      </dgm:t>
    </dgm:pt>
    <dgm:pt modelId="{BF8DDC63-A808-4D02-A976-7E9E15A73C4A}" type="sibTrans" cxnId="{0E45C24F-1624-4B16-A300-B911EA20ED92}">
      <dgm:prSet/>
      <dgm:spPr/>
      <dgm:t>
        <a:bodyPr/>
        <a:lstStyle/>
        <a:p>
          <a:pPr latinLnBrk="1"/>
          <a:endParaRPr lang="ko-KR" altLang="en-US" sz="1400" b="1">
            <a:latin typeface="+mj-ea"/>
            <a:ea typeface="+mj-ea"/>
          </a:endParaRPr>
        </a:p>
      </dgm:t>
    </dgm:pt>
    <dgm:pt modelId="{B5A427EE-8DD2-4353-B492-47D48EAF443F}">
      <dgm:prSet phldrT="[텍스트]" custT="1"/>
      <dgm:spPr/>
      <dgm:t>
        <a:bodyPr/>
        <a:lstStyle/>
        <a:p>
          <a:pPr latinLnBrk="1"/>
          <a:r>
            <a:rPr lang="ko-KR" altLang="en-US" sz="1400" b="1" dirty="0">
              <a:latin typeface="+mj-ea"/>
              <a:ea typeface="+mj-ea"/>
            </a:rPr>
            <a:t>결과 도출</a:t>
          </a:r>
        </a:p>
      </dgm:t>
    </dgm:pt>
    <dgm:pt modelId="{4757B9ED-A95E-4B9D-96A5-3653DC749E8A}" type="parTrans" cxnId="{93A72A03-8C76-4FB2-A5CC-203C12FB80E4}">
      <dgm:prSet/>
      <dgm:spPr/>
      <dgm:t>
        <a:bodyPr/>
        <a:lstStyle/>
        <a:p>
          <a:pPr latinLnBrk="1"/>
          <a:endParaRPr lang="ko-KR" altLang="en-US" sz="1400" b="1">
            <a:latin typeface="+mj-ea"/>
            <a:ea typeface="+mj-ea"/>
          </a:endParaRPr>
        </a:p>
      </dgm:t>
    </dgm:pt>
    <dgm:pt modelId="{962C8136-116F-4538-8A36-08C853FB643A}" type="sibTrans" cxnId="{93A72A03-8C76-4FB2-A5CC-203C12FB80E4}">
      <dgm:prSet/>
      <dgm:spPr/>
      <dgm:t>
        <a:bodyPr/>
        <a:lstStyle/>
        <a:p>
          <a:pPr latinLnBrk="1"/>
          <a:endParaRPr lang="ko-KR" altLang="en-US" sz="1400" b="1">
            <a:latin typeface="+mj-ea"/>
            <a:ea typeface="+mj-ea"/>
          </a:endParaRPr>
        </a:p>
      </dgm:t>
    </dgm:pt>
    <dgm:pt modelId="{5B6589E9-3BFA-4727-A16B-E044133A098C}">
      <dgm:prSet phldrT="[텍스트]" custT="1"/>
      <dgm:spPr/>
      <dgm:t>
        <a:bodyPr/>
        <a:lstStyle/>
        <a:p>
          <a:pPr latinLnBrk="1"/>
          <a:r>
            <a:rPr lang="ko-KR" altLang="en-US" sz="1400" b="1" dirty="0">
              <a:latin typeface="+mj-ea"/>
              <a:ea typeface="+mj-ea"/>
            </a:rPr>
            <a:t>시험 및 평가</a:t>
          </a:r>
        </a:p>
      </dgm:t>
    </dgm:pt>
    <dgm:pt modelId="{D5CC7EDE-F53D-4C67-9926-0E88BAD8C2E9}" type="parTrans" cxnId="{80373662-FBC2-4FD0-834B-41C9FB115B3E}">
      <dgm:prSet/>
      <dgm:spPr/>
      <dgm:t>
        <a:bodyPr/>
        <a:lstStyle/>
        <a:p>
          <a:pPr latinLnBrk="1"/>
          <a:endParaRPr lang="ko-KR" altLang="en-US" sz="1400" b="1">
            <a:latin typeface="+mj-ea"/>
            <a:ea typeface="+mj-ea"/>
          </a:endParaRPr>
        </a:p>
      </dgm:t>
    </dgm:pt>
    <dgm:pt modelId="{E66FC864-605E-42FC-9612-CED30E443991}" type="sibTrans" cxnId="{80373662-FBC2-4FD0-834B-41C9FB115B3E}">
      <dgm:prSet/>
      <dgm:spPr/>
      <dgm:t>
        <a:bodyPr/>
        <a:lstStyle/>
        <a:p>
          <a:pPr latinLnBrk="1"/>
          <a:endParaRPr lang="ko-KR" altLang="en-US" sz="1400" b="1">
            <a:latin typeface="+mj-ea"/>
            <a:ea typeface="+mj-ea"/>
          </a:endParaRPr>
        </a:p>
      </dgm:t>
    </dgm:pt>
    <dgm:pt modelId="{91C8EEFE-D9B3-4069-A08A-3ED737B6BD06}" type="pres">
      <dgm:prSet presAssocID="{7ECE1E92-D6B6-413F-A3F1-CE9DED5CF797}" presName="Name0" presStyleCnt="0">
        <dgm:presLayoutVars>
          <dgm:dir/>
          <dgm:animLvl val="lvl"/>
          <dgm:resizeHandles val="exact"/>
        </dgm:presLayoutVars>
      </dgm:prSet>
      <dgm:spPr/>
    </dgm:pt>
    <dgm:pt modelId="{1058DF7F-31EF-4B85-AC80-D4A17B779239}" type="pres">
      <dgm:prSet presAssocID="{65E190F0-2278-4BF9-8B03-7ABB9D07AD98}" presName="parTxOnly" presStyleLbl="node1" presStyleIdx="0" presStyleCnt="5">
        <dgm:presLayoutVars>
          <dgm:chMax val="0"/>
          <dgm:chPref val="0"/>
          <dgm:bulletEnabled val="1"/>
        </dgm:presLayoutVars>
      </dgm:prSet>
      <dgm:spPr/>
    </dgm:pt>
    <dgm:pt modelId="{777B2080-69FB-4243-B956-5136A0197EDF}" type="pres">
      <dgm:prSet presAssocID="{9EE038BA-6437-4E16-A427-93BB9D472C12}" presName="parTxOnlySpace" presStyleCnt="0"/>
      <dgm:spPr/>
    </dgm:pt>
    <dgm:pt modelId="{99F4B221-47FF-44C0-AB89-CBE25FD7BF63}" type="pres">
      <dgm:prSet presAssocID="{A41FC609-D641-4C8C-BFDC-232B84BF8508}" presName="parTxOnly" presStyleLbl="node1" presStyleIdx="1" presStyleCnt="5">
        <dgm:presLayoutVars>
          <dgm:chMax val="0"/>
          <dgm:chPref val="0"/>
          <dgm:bulletEnabled val="1"/>
        </dgm:presLayoutVars>
      </dgm:prSet>
      <dgm:spPr/>
    </dgm:pt>
    <dgm:pt modelId="{9AAEB1CF-355E-4838-B751-3993CD9A2BB7}" type="pres">
      <dgm:prSet presAssocID="{05FA4E22-3A4C-45AF-9075-09355EB0FB4F}" presName="parTxOnlySpace" presStyleCnt="0"/>
      <dgm:spPr/>
    </dgm:pt>
    <dgm:pt modelId="{B34EA1D3-617A-4CB6-B7CC-75BCFE0D3DEC}" type="pres">
      <dgm:prSet presAssocID="{FEE590E9-659B-4D5D-A2B1-1B7494F71BED}" presName="parTxOnly" presStyleLbl="node1" presStyleIdx="2" presStyleCnt="5">
        <dgm:presLayoutVars>
          <dgm:chMax val="0"/>
          <dgm:chPref val="0"/>
          <dgm:bulletEnabled val="1"/>
        </dgm:presLayoutVars>
      </dgm:prSet>
      <dgm:spPr/>
    </dgm:pt>
    <dgm:pt modelId="{03DC7EEE-28A9-4C17-8860-EC17122970B4}" type="pres">
      <dgm:prSet presAssocID="{BF8DDC63-A808-4D02-A976-7E9E15A73C4A}" presName="parTxOnlySpace" presStyleCnt="0"/>
      <dgm:spPr/>
    </dgm:pt>
    <dgm:pt modelId="{3A7EE1B6-4D63-4E06-8965-1560225EB87D}" type="pres">
      <dgm:prSet presAssocID="{5B6589E9-3BFA-4727-A16B-E044133A098C}" presName="parTxOnly" presStyleLbl="node1" presStyleIdx="3" presStyleCnt="5">
        <dgm:presLayoutVars>
          <dgm:chMax val="0"/>
          <dgm:chPref val="0"/>
          <dgm:bulletEnabled val="1"/>
        </dgm:presLayoutVars>
      </dgm:prSet>
      <dgm:spPr/>
    </dgm:pt>
    <dgm:pt modelId="{8591691B-2A34-4C64-8B10-5DBA5901F2BE}" type="pres">
      <dgm:prSet presAssocID="{E66FC864-605E-42FC-9612-CED30E443991}" presName="parTxOnlySpace" presStyleCnt="0"/>
      <dgm:spPr/>
    </dgm:pt>
    <dgm:pt modelId="{89EF4587-2B14-4641-BCBE-3C2BF27BDCD2}" type="pres">
      <dgm:prSet presAssocID="{B5A427EE-8DD2-4353-B492-47D48EAF443F}" presName="parTxOnly" presStyleLbl="node1" presStyleIdx="4" presStyleCnt="5">
        <dgm:presLayoutVars>
          <dgm:chMax val="0"/>
          <dgm:chPref val="0"/>
          <dgm:bulletEnabled val="1"/>
        </dgm:presLayoutVars>
      </dgm:prSet>
      <dgm:spPr/>
    </dgm:pt>
  </dgm:ptLst>
  <dgm:cxnLst>
    <dgm:cxn modelId="{93A72A03-8C76-4FB2-A5CC-203C12FB80E4}" srcId="{7ECE1E92-D6B6-413F-A3F1-CE9DED5CF797}" destId="{B5A427EE-8DD2-4353-B492-47D48EAF443F}" srcOrd="4" destOrd="0" parTransId="{4757B9ED-A95E-4B9D-96A5-3653DC749E8A}" sibTransId="{962C8136-116F-4538-8A36-08C853FB643A}"/>
    <dgm:cxn modelId="{AEC2E519-D4F4-41E6-9EB0-FDCDE78A57E3}" type="presOf" srcId="{65E190F0-2278-4BF9-8B03-7ABB9D07AD98}" destId="{1058DF7F-31EF-4B85-AC80-D4A17B779239}" srcOrd="0" destOrd="0" presId="urn:microsoft.com/office/officeart/2005/8/layout/chevron1"/>
    <dgm:cxn modelId="{09718B3A-355B-489B-A4CE-71AD9DF08E80}" type="presOf" srcId="{7ECE1E92-D6B6-413F-A3F1-CE9DED5CF797}" destId="{91C8EEFE-D9B3-4069-A08A-3ED737B6BD06}" srcOrd="0" destOrd="0" presId="urn:microsoft.com/office/officeart/2005/8/layout/chevron1"/>
    <dgm:cxn modelId="{80373662-FBC2-4FD0-834B-41C9FB115B3E}" srcId="{7ECE1E92-D6B6-413F-A3F1-CE9DED5CF797}" destId="{5B6589E9-3BFA-4727-A16B-E044133A098C}" srcOrd="3" destOrd="0" parTransId="{D5CC7EDE-F53D-4C67-9926-0E88BAD8C2E9}" sibTransId="{E66FC864-605E-42FC-9612-CED30E443991}"/>
    <dgm:cxn modelId="{BC39C44B-5C76-4C52-B695-D379EF415277}" type="presOf" srcId="{FEE590E9-659B-4D5D-A2B1-1B7494F71BED}" destId="{B34EA1D3-617A-4CB6-B7CC-75BCFE0D3DEC}" srcOrd="0" destOrd="0" presId="urn:microsoft.com/office/officeart/2005/8/layout/chevron1"/>
    <dgm:cxn modelId="{71D89B4E-FFF6-4017-A9FF-B0326882B9CF}" srcId="{7ECE1E92-D6B6-413F-A3F1-CE9DED5CF797}" destId="{A41FC609-D641-4C8C-BFDC-232B84BF8508}" srcOrd="1" destOrd="0" parTransId="{11B448EA-62C1-4E57-BA0A-FBB97C5A3049}" sibTransId="{05FA4E22-3A4C-45AF-9075-09355EB0FB4F}"/>
    <dgm:cxn modelId="{C631B94E-247F-4D3E-9939-4CCA83961EE5}" type="presOf" srcId="{5B6589E9-3BFA-4727-A16B-E044133A098C}" destId="{3A7EE1B6-4D63-4E06-8965-1560225EB87D}" srcOrd="0" destOrd="0" presId="urn:microsoft.com/office/officeart/2005/8/layout/chevron1"/>
    <dgm:cxn modelId="{0E45C24F-1624-4B16-A300-B911EA20ED92}" srcId="{7ECE1E92-D6B6-413F-A3F1-CE9DED5CF797}" destId="{FEE590E9-659B-4D5D-A2B1-1B7494F71BED}" srcOrd="2" destOrd="0" parTransId="{4E4B5FAE-B1CD-456C-9D30-D0EDCB9EEDCD}" sibTransId="{BF8DDC63-A808-4D02-A976-7E9E15A73C4A}"/>
    <dgm:cxn modelId="{B744F370-4BF5-44D0-A551-26CEE72C7841}" type="presOf" srcId="{A41FC609-D641-4C8C-BFDC-232B84BF8508}" destId="{99F4B221-47FF-44C0-AB89-CBE25FD7BF63}" srcOrd="0" destOrd="0" presId="urn:microsoft.com/office/officeart/2005/8/layout/chevron1"/>
    <dgm:cxn modelId="{88C68376-5D87-4B50-B463-7735CBCE7E16}" srcId="{7ECE1E92-D6B6-413F-A3F1-CE9DED5CF797}" destId="{65E190F0-2278-4BF9-8B03-7ABB9D07AD98}" srcOrd="0" destOrd="0" parTransId="{BF43EA5C-CC06-4A04-8F1B-B3E9CDBBEB1B}" sibTransId="{9EE038BA-6437-4E16-A427-93BB9D472C12}"/>
    <dgm:cxn modelId="{3C34EFDC-F5C8-4E4A-86D9-AF98CB762635}" type="presOf" srcId="{B5A427EE-8DD2-4353-B492-47D48EAF443F}" destId="{89EF4587-2B14-4641-BCBE-3C2BF27BDCD2}" srcOrd="0" destOrd="0" presId="urn:microsoft.com/office/officeart/2005/8/layout/chevron1"/>
    <dgm:cxn modelId="{CF9310F7-A507-4188-A3B7-9CC5AB935521}" type="presParOf" srcId="{91C8EEFE-D9B3-4069-A08A-3ED737B6BD06}" destId="{1058DF7F-31EF-4B85-AC80-D4A17B779239}" srcOrd="0" destOrd="0" presId="urn:microsoft.com/office/officeart/2005/8/layout/chevron1"/>
    <dgm:cxn modelId="{D662DA35-C86C-4623-9260-185D8A3A37DA}" type="presParOf" srcId="{91C8EEFE-D9B3-4069-A08A-3ED737B6BD06}" destId="{777B2080-69FB-4243-B956-5136A0197EDF}" srcOrd="1" destOrd="0" presId="urn:microsoft.com/office/officeart/2005/8/layout/chevron1"/>
    <dgm:cxn modelId="{0745B61A-3EBC-4C79-A0E5-063A07CF0F0F}" type="presParOf" srcId="{91C8EEFE-D9B3-4069-A08A-3ED737B6BD06}" destId="{99F4B221-47FF-44C0-AB89-CBE25FD7BF63}" srcOrd="2" destOrd="0" presId="urn:microsoft.com/office/officeart/2005/8/layout/chevron1"/>
    <dgm:cxn modelId="{5A444F48-EE76-493F-AC8C-D26A0199D182}" type="presParOf" srcId="{91C8EEFE-D9B3-4069-A08A-3ED737B6BD06}" destId="{9AAEB1CF-355E-4838-B751-3993CD9A2BB7}" srcOrd="3" destOrd="0" presId="urn:microsoft.com/office/officeart/2005/8/layout/chevron1"/>
    <dgm:cxn modelId="{EC02E3CE-CDF0-4674-A888-4AFFA4F8848E}" type="presParOf" srcId="{91C8EEFE-D9B3-4069-A08A-3ED737B6BD06}" destId="{B34EA1D3-617A-4CB6-B7CC-75BCFE0D3DEC}" srcOrd="4" destOrd="0" presId="urn:microsoft.com/office/officeart/2005/8/layout/chevron1"/>
    <dgm:cxn modelId="{E1DE9E52-61D8-434A-A993-19578DB73BB5}" type="presParOf" srcId="{91C8EEFE-D9B3-4069-A08A-3ED737B6BD06}" destId="{03DC7EEE-28A9-4C17-8860-EC17122970B4}" srcOrd="5" destOrd="0" presId="urn:microsoft.com/office/officeart/2005/8/layout/chevron1"/>
    <dgm:cxn modelId="{77AC7068-A38E-4D06-871B-83E731A859DD}" type="presParOf" srcId="{91C8EEFE-D9B3-4069-A08A-3ED737B6BD06}" destId="{3A7EE1B6-4D63-4E06-8965-1560225EB87D}" srcOrd="6" destOrd="0" presId="urn:microsoft.com/office/officeart/2005/8/layout/chevron1"/>
    <dgm:cxn modelId="{16734879-3C51-4928-B1F6-84E444235E33}" type="presParOf" srcId="{91C8EEFE-D9B3-4069-A08A-3ED737B6BD06}" destId="{8591691B-2A34-4C64-8B10-5DBA5901F2BE}" srcOrd="7" destOrd="0" presId="urn:microsoft.com/office/officeart/2005/8/layout/chevron1"/>
    <dgm:cxn modelId="{E0FBD920-1C80-4537-B0E5-CE9376C00652}" type="presParOf" srcId="{91C8EEFE-D9B3-4069-A08A-3ED737B6BD06}" destId="{89EF4587-2B14-4641-BCBE-3C2BF27BDCD2}" srcOrd="8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6EE6182-CA1B-4854-9459-88F3E459BF31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6F15C7CB-0998-4129-9467-86DBBD6936F9}">
      <dgm:prSet phldrT="[텍스트]"/>
      <dgm:spPr/>
      <dgm:t>
        <a:bodyPr/>
        <a:lstStyle/>
        <a:p>
          <a:pPr latinLnBrk="1"/>
          <a:r>
            <a:rPr lang="ko-KR" altLang="en-US" dirty="0"/>
            <a:t>설명회</a:t>
          </a:r>
          <a:endParaRPr lang="en-US" altLang="ko-KR" dirty="0"/>
        </a:p>
      </dgm:t>
    </dgm:pt>
    <dgm:pt modelId="{7E68A719-4DDB-48C8-8C5F-BB70599C305C}" type="parTrans" cxnId="{8F04DC4A-B5A0-4582-8AA6-31794FFF17CD}">
      <dgm:prSet/>
      <dgm:spPr/>
      <dgm:t>
        <a:bodyPr/>
        <a:lstStyle/>
        <a:p>
          <a:pPr latinLnBrk="1"/>
          <a:endParaRPr lang="ko-KR" altLang="en-US"/>
        </a:p>
      </dgm:t>
    </dgm:pt>
    <dgm:pt modelId="{90CDE76E-EB72-4F4B-9274-A2CF5159EFE9}" type="sibTrans" cxnId="{8F04DC4A-B5A0-4582-8AA6-31794FFF17CD}">
      <dgm:prSet/>
      <dgm:spPr/>
      <dgm:t>
        <a:bodyPr/>
        <a:lstStyle/>
        <a:p>
          <a:pPr latinLnBrk="1"/>
          <a:endParaRPr lang="ko-KR" altLang="en-US"/>
        </a:p>
      </dgm:t>
    </dgm:pt>
    <dgm:pt modelId="{B84ECFC2-F9FF-4010-B19A-E8106015E8C5}">
      <dgm:prSet phldrT="[텍스트]"/>
      <dgm:spPr/>
      <dgm:t>
        <a:bodyPr/>
        <a:lstStyle/>
        <a:p>
          <a:pPr latinLnBrk="1"/>
          <a:r>
            <a:rPr lang="ko-KR" altLang="en-US" dirty="0"/>
            <a:t>연구실 방문 및 면담</a:t>
          </a:r>
          <a:endParaRPr lang="en-US" altLang="ko-KR" dirty="0"/>
        </a:p>
        <a:p>
          <a:pPr latinLnBrk="1"/>
          <a:r>
            <a:rPr lang="en-US" altLang="ko-KR" dirty="0"/>
            <a:t>(</a:t>
          </a:r>
          <a:r>
            <a:rPr lang="ko-KR" altLang="en-US" dirty="0"/>
            <a:t>개별 신청 </a:t>
          </a:r>
          <a:r>
            <a:rPr lang="en-US" altLang="ko-KR" dirty="0"/>
            <a:t>: </a:t>
          </a:r>
          <a:r>
            <a:rPr lang="ko-KR" altLang="en-US" dirty="0"/>
            <a:t>온</a:t>
          </a:r>
          <a:r>
            <a:rPr lang="en-US" altLang="ko-KR" dirty="0"/>
            <a:t>.</a:t>
          </a:r>
          <a:r>
            <a:rPr lang="ko-KR" altLang="en-US" dirty="0"/>
            <a:t>오프라인</a:t>
          </a:r>
          <a:r>
            <a:rPr lang="en-US" altLang="ko-KR" dirty="0"/>
            <a:t>)</a:t>
          </a:r>
        </a:p>
      </dgm:t>
    </dgm:pt>
    <dgm:pt modelId="{C39B935B-CC6D-452F-A345-FB2FE8D55DFD}" type="parTrans" cxnId="{96209362-69FA-409D-A2CC-AE0DA29949DB}">
      <dgm:prSet/>
      <dgm:spPr/>
      <dgm:t>
        <a:bodyPr/>
        <a:lstStyle/>
        <a:p>
          <a:pPr latinLnBrk="1"/>
          <a:endParaRPr lang="ko-KR" altLang="en-US"/>
        </a:p>
      </dgm:t>
    </dgm:pt>
    <dgm:pt modelId="{B99084CF-727B-4C4D-978D-2C3615957F43}" type="sibTrans" cxnId="{96209362-69FA-409D-A2CC-AE0DA29949DB}">
      <dgm:prSet/>
      <dgm:spPr/>
      <dgm:t>
        <a:bodyPr/>
        <a:lstStyle/>
        <a:p>
          <a:pPr latinLnBrk="1"/>
          <a:endParaRPr lang="ko-KR" altLang="en-US"/>
        </a:p>
      </dgm:t>
    </dgm:pt>
    <dgm:pt modelId="{F5496251-8A8F-44F6-B2C7-B3C8F85865D0}">
      <dgm:prSet phldrT="[텍스트]"/>
      <dgm:spPr/>
      <dgm:t>
        <a:bodyPr/>
        <a:lstStyle/>
        <a:p>
          <a:pPr latinLnBrk="1"/>
          <a:r>
            <a:rPr lang="ko-KR" altLang="en-US" dirty="0"/>
            <a:t>지원학생 온라인 신청</a:t>
          </a:r>
          <a:endParaRPr lang="en-US" altLang="ko-KR" dirty="0"/>
        </a:p>
        <a:p>
          <a:pPr latinLnBrk="1"/>
          <a:r>
            <a:rPr lang="en-US" altLang="ko-KR" dirty="0"/>
            <a:t>(1~3</a:t>
          </a:r>
          <a:r>
            <a:rPr lang="ko-KR" altLang="en-US" dirty="0"/>
            <a:t>지망 </a:t>
          </a:r>
          <a:r>
            <a:rPr lang="en-US" altLang="ko-KR" dirty="0"/>
            <a:t>: </a:t>
          </a:r>
          <a:r>
            <a:rPr lang="ko-KR" altLang="en-US" dirty="0"/>
            <a:t>중복지원불가</a:t>
          </a:r>
          <a:r>
            <a:rPr lang="en-US" altLang="ko-KR" dirty="0"/>
            <a:t>)</a:t>
          </a:r>
          <a:endParaRPr lang="ko-KR" altLang="en-US" dirty="0"/>
        </a:p>
      </dgm:t>
    </dgm:pt>
    <dgm:pt modelId="{6A62AB81-5E49-40F6-8557-6140BEBC720B}" type="parTrans" cxnId="{35542272-2F34-494E-8CC6-4A6AB2AFC3DE}">
      <dgm:prSet/>
      <dgm:spPr/>
      <dgm:t>
        <a:bodyPr/>
        <a:lstStyle/>
        <a:p>
          <a:pPr latinLnBrk="1"/>
          <a:endParaRPr lang="ko-KR" altLang="en-US"/>
        </a:p>
      </dgm:t>
    </dgm:pt>
    <dgm:pt modelId="{FBBD01D1-4F04-445A-B8C9-A1538B757AFE}" type="sibTrans" cxnId="{35542272-2F34-494E-8CC6-4A6AB2AFC3DE}">
      <dgm:prSet/>
      <dgm:spPr/>
      <dgm:t>
        <a:bodyPr/>
        <a:lstStyle/>
        <a:p>
          <a:pPr latinLnBrk="1"/>
          <a:endParaRPr lang="ko-KR" altLang="en-US"/>
        </a:p>
      </dgm:t>
    </dgm:pt>
    <dgm:pt modelId="{F3FDC15D-D70E-4660-80E6-6157564CDFB0}">
      <dgm:prSet phldrT="[텍스트]"/>
      <dgm:spPr/>
      <dgm:t>
        <a:bodyPr/>
        <a:lstStyle/>
        <a:p>
          <a:pPr latinLnBrk="1"/>
          <a:r>
            <a:rPr lang="ko-KR" altLang="en-US" dirty="0"/>
            <a:t>연구실별 배정인원결정</a:t>
          </a:r>
          <a:r>
            <a:rPr lang="en-US" altLang="ko-KR" dirty="0"/>
            <a:t>/ </a:t>
          </a:r>
          <a:r>
            <a:rPr lang="ko-KR" altLang="en-US" dirty="0"/>
            <a:t>면접</a:t>
          </a:r>
          <a:r>
            <a:rPr lang="en-US" altLang="ko-KR" dirty="0"/>
            <a:t>(</a:t>
          </a:r>
          <a:r>
            <a:rPr lang="ko-KR" altLang="en-US" dirty="0"/>
            <a:t>필요시</a:t>
          </a:r>
          <a:r>
            <a:rPr lang="en-US" altLang="ko-KR" dirty="0"/>
            <a:t>)</a:t>
          </a:r>
        </a:p>
      </dgm:t>
    </dgm:pt>
    <dgm:pt modelId="{4DB45883-CAA0-4301-9E6B-B1BAC5D0D8FE}" type="parTrans" cxnId="{0C46C42A-F68B-4552-8EB4-543CCF6C22C5}">
      <dgm:prSet/>
      <dgm:spPr/>
      <dgm:t>
        <a:bodyPr/>
        <a:lstStyle/>
        <a:p>
          <a:pPr latinLnBrk="1"/>
          <a:endParaRPr lang="ko-KR" altLang="en-US"/>
        </a:p>
      </dgm:t>
    </dgm:pt>
    <dgm:pt modelId="{6998B52B-7FE4-491E-BC5D-2D79E1B7105A}" type="sibTrans" cxnId="{0C46C42A-F68B-4552-8EB4-543CCF6C22C5}">
      <dgm:prSet/>
      <dgm:spPr/>
      <dgm:t>
        <a:bodyPr/>
        <a:lstStyle/>
        <a:p>
          <a:pPr latinLnBrk="1"/>
          <a:endParaRPr lang="ko-KR" altLang="en-US"/>
        </a:p>
      </dgm:t>
    </dgm:pt>
    <dgm:pt modelId="{0ABA6D8C-329A-48FD-A097-231323AE56EA}">
      <dgm:prSet phldrT="[텍스트]"/>
      <dgm:spPr/>
      <dgm:t>
        <a:bodyPr/>
        <a:lstStyle/>
        <a:p>
          <a:pPr latinLnBrk="1"/>
          <a:r>
            <a:rPr lang="ko-KR" altLang="en-US" dirty="0"/>
            <a:t>배정결과 공지</a:t>
          </a:r>
        </a:p>
      </dgm:t>
    </dgm:pt>
    <dgm:pt modelId="{06014799-2CC5-4E49-8AC1-9CD899E98A61}" type="parTrans" cxnId="{8AB2B837-C497-4B23-A4B2-4B9456C03909}">
      <dgm:prSet/>
      <dgm:spPr/>
      <dgm:t>
        <a:bodyPr/>
        <a:lstStyle/>
        <a:p>
          <a:pPr latinLnBrk="1"/>
          <a:endParaRPr lang="ko-KR" altLang="en-US"/>
        </a:p>
      </dgm:t>
    </dgm:pt>
    <dgm:pt modelId="{08C5A3E2-C27C-4B6C-832F-448568568111}" type="sibTrans" cxnId="{8AB2B837-C497-4B23-A4B2-4B9456C03909}">
      <dgm:prSet/>
      <dgm:spPr/>
      <dgm:t>
        <a:bodyPr/>
        <a:lstStyle/>
        <a:p>
          <a:pPr latinLnBrk="1"/>
          <a:endParaRPr lang="ko-KR" altLang="en-US"/>
        </a:p>
      </dgm:t>
    </dgm:pt>
    <dgm:pt modelId="{ED189040-9A3E-475E-8EDC-9B81172898B3}" type="pres">
      <dgm:prSet presAssocID="{E6EE6182-CA1B-4854-9459-88F3E459BF31}" presName="CompostProcess" presStyleCnt="0">
        <dgm:presLayoutVars>
          <dgm:dir/>
          <dgm:resizeHandles val="exact"/>
        </dgm:presLayoutVars>
      </dgm:prSet>
      <dgm:spPr/>
    </dgm:pt>
    <dgm:pt modelId="{0CAE120C-E68A-4935-8085-1E984EB59058}" type="pres">
      <dgm:prSet presAssocID="{E6EE6182-CA1B-4854-9459-88F3E459BF31}" presName="arrow" presStyleLbl="bgShp" presStyleIdx="0" presStyleCnt="1"/>
      <dgm:spPr/>
    </dgm:pt>
    <dgm:pt modelId="{8100770F-8FA4-414E-9D39-10B9680725E8}" type="pres">
      <dgm:prSet presAssocID="{E6EE6182-CA1B-4854-9459-88F3E459BF31}" presName="linearProcess" presStyleCnt="0"/>
      <dgm:spPr/>
    </dgm:pt>
    <dgm:pt modelId="{7709FF97-CEB1-4B35-93EA-48AF057990A5}" type="pres">
      <dgm:prSet presAssocID="{6F15C7CB-0998-4129-9467-86DBBD6936F9}" presName="textNode" presStyleLbl="node1" presStyleIdx="0" presStyleCnt="5">
        <dgm:presLayoutVars>
          <dgm:bulletEnabled val="1"/>
        </dgm:presLayoutVars>
      </dgm:prSet>
      <dgm:spPr/>
    </dgm:pt>
    <dgm:pt modelId="{AC3B2F61-A4B0-45FA-B980-B90A9A89EFB7}" type="pres">
      <dgm:prSet presAssocID="{90CDE76E-EB72-4F4B-9274-A2CF5159EFE9}" presName="sibTrans" presStyleCnt="0"/>
      <dgm:spPr/>
    </dgm:pt>
    <dgm:pt modelId="{8E205C57-BC2B-4F44-B41A-10436B69F6A2}" type="pres">
      <dgm:prSet presAssocID="{B84ECFC2-F9FF-4010-B19A-E8106015E8C5}" presName="textNode" presStyleLbl="node1" presStyleIdx="1" presStyleCnt="5">
        <dgm:presLayoutVars>
          <dgm:bulletEnabled val="1"/>
        </dgm:presLayoutVars>
      </dgm:prSet>
      <dgm:spPr/>
    </dgm:pt>
    <dgm:pt modelId="{06D4C727-C192-4613-96E3-2574EA7331D6}" type="pres">
      <dgm:prSet presAssocID="{B99084CF-727B-4C4D-978D-2C3615957F43}" presName="sibTrans" presStyleCnt="0"/>
      <dgm:spPr/>
    </dgm:pt>
    <dgm:pt modelId="{93E005E3-5030-40AB-BC47-A6B417A79A74}" type="pres">
      <dgm:prSet presAssocID="{F5496251-8A8F-44F6-B2C7-B3C8F85865D0}" presName="textNode" presStyleLbl="node1" presStyleIdx="2" presStyleCnt="5">
        <dgm:presLayoutVars>
          <dgm:bulletEnabled val="1"/>
        </dgm:presLayoutVars>
      </dgm:prSet>
      <dgm:spPr/>
    </dgm:pt>
    <dgm:pt modelId="{AB3438DF-7782-4170-AF44-9CF47DA129F2}" type="pres">
      <dgm:prSet presAssocID="{FBBD01D1-4F04-445A-B8C9-A1538B757AFE}" presName="sibTrans" presStyleCnt="0"/>
      <dgm:spPr/>
    </dgm:pt>
    <dgm:pt modelId="{70271A60-8C83-466B-829C-011C2F62F741}" type="pres">
      <dgm:prSet presAssocID="{F3FDC15D-D70E-4660-80E6-6157564CDFB0}" presName="textNode" presStyleLbl="node1" presStyleIdx="3" presStyleCnt="5">
        <dgm:presLayoutVars>
          <dgm:bulletEnabled val="1"/>
        </dgm:presLayoutVars>
      </dgm:prSet>
      <dgm:spPr/>
    </dgm:pt>
    <dgm:pt modelId="{88E598E9-CB55-417B-8E78-294E06EBEA79}" type="pres">
      <dgm:prSet presAssocID="{6998B52B-7FE4-491E-BC5D-2D79E1B7105A}" presName="sibTrans" presStyleCnt="0"/>
      <dgm:spPr/>
    </dgm:pt>
    <dgm:pt modelId="{14347DC7-36A6-4997-87BB-2BDED7F36CE6}" type="pres">
      <dgm:prSet presAssocID="{0ABA6D8C-329A-48FD-A097-231323AE56EA}" presName="textNode" presStyleLbl="node1" presStyleIdx="4" presStyleCnt="5">
        <dgm:presLayoutVars>
          <dgm:bulletEnabled val="1"/>
        </dgm:presLayoutVars>
      </dgm:prSet>
      <dgm:spPr/>
    </dgm:pt>
  </dgm:ptLst>
  <dgm:cxnLst>
    <dgm:cxn modelId="{0C46C42A-F68B-4552-8EB4-543CCF6C22C5}" srcId="{E6EE6182-CA1B-4854-9459-88F3E459BF31}" destId="{F3FDC15D-D70E-4660-80E6-6157564CDFB0}" srcOrd="3" destOrd="0" parTransId="{4DB45883-CAA0-4301-9E6B-B1BAC5D0D8FE}" sibTransId="{6998B52B-7FE4-491E-BC5D-2D79E1B7105A}"/>
    <dgm:cxn modelId="{1AD62135-C321-4FC6-8613-D97B2E7F1E4A}" type="presOf" srcId="{6F15C7CB-0998-4129-9467-86DBBD6936F9}" destId="{7709FF97-CEB1-4B35-93EA-48AF057990A5}" srcOrd="0" destOrd="0" presId="urn:microsoft.com/office/officeart/2005/8/layout/hProcess9"/>
    <dgm:cxn modelId="{8AB2B837-C497-4B23-A4B2-4B9456C03909}" srcId="{E6EE6182-CA1B-4854-9459-88F3E459BF31}" destId="{0ABA6D8C-329A-48FD-A097-231323AE56EA}" srcOrd="4" destOrd="0" parTransId="{06014799-2CC5-4E49-8AC1-9CD899E98A61}" sibTransId="{08C5A3E2-C27C-4B6C-832F-448568568111}"/>
    <dgm:cxn modelId="{96209362-69FA-409D-A2CC-AE0DA29949DB}" srcId="{E6EE6182-CA1B-4854-9459-88F3E459BF31}" destId="{B84ECFC2-F9FF-4010-B19A-E8106015E8C5}" srcOrd="1" destOrd="0" parTransId="{C39B935B-CC6D-452F-A345-FB2FE8D55DFD}" sibTransId="{B99084CF-727B-4C4D-978D-2C3615957F43}"/>
    <dgm:cxn modelId="{8F04DC4A-B5A0-4582-8AA6-31794FFF17CD}" srcId="{E6EE6182-CA1B-4854-9459-88F3E459BF31}" destId="{6F15C7CB-0998-4129-9467-86DBBD6936F9}" srcOrd="0" destOrd="0" parTransId="{7E68A719-4DDB-48C8-8C5F-BB70599C305C}" sibTransId="{90CDE76E-EB72-4F4B-9274-A2CF5159EFE9}"/>
    <dgm:cxn modelId="{BD82214B-5264-43D7-8388-40D7786F36D0}" type="presOf" srcId="{E6EE6182-CA1B-4854-9459-88F3E459BF31}" destId="{ED189040-9A3E-475E-8EDC-9B81172898B3}" srcOrd="0" destOrd="0" presId="urn:microsoft.com/office/officeart/2005/8/layout/hProcess9"/>
    <dgm:cxn modelId="{35542272-2F34-494E-8CC6-4A6AB2AFC3DE}" srcId="{E6EE6182-CA1B-4854-9459-88F3E459BF31}" destId="{F5496251-8A8F-44F6-B2C7-B3C8F85865D0}" srcOrd="2" destOrd="0" parTransId="{6A62AB81-5E49-40F6-8557-6140BEBC720B}" sibTransId="{FBBD01D1-4F04-445A-B8C9-A1538B757AFE}"/>
    <dgm:cxn modelId="{40C5327E-266E-481E-876B-4357C34D7091}" type="presOf" srcId="{0ABA6D8C-329A-48FD-A097-231323AE56EA}" destId="{14347DC7-36A6-4997-87BB-2BDED7F36CE6}" srcOrd="0" destOrd="0" presId="urn:microsoft.com/office/officeart/2005/8/layout/hProcess9"/>
    <dgm:cxn modelId="{DAC57CA0-4601-47F2-BBBE-F2DCF376C242}" type="presOf" srcId="{F3FDC15D-D70E-4660-80E6-6157564CDFB0}" destId="{70271A60-8C83-466B-829C-011C2F62F741}" srcOrd="0" destOrd="0" presId="urn:microsoft.com/office/officeart/2005/8/layout/hProcess9"/>
    <dgm:cxn modelId="{181DACD2-3AB3-46DE-9291-21FB9CC908AD}" type="presOf" srcId="{B84ECFC2-F9FF-4010-B19A-E8106015E8C5}" destId="{8E205C57-BC2B-4F44-B41A-10436B69F6A2}" srcOrd="0" destOrd="0" presId="urn:microsoft.com/office/officeart/2005/8/layout/hProcess9"/>
    <dgm:cxn modelId="{B58790FE-B3E9-4D99-8364-283D0F65B744}" type="presOf" srcId="{F5496251-8A8F-44F6-B2C7-B3C8F85865D0}" destId="{93E005E3-5030-40AB-BC47-A6B417A79A74}" srcOrd="0" destOrd="0" presId="urn:microsoft.com/office/officeart/2005/8/layout/hProcess9"/>
    <dgm:cxn modelId="{3B9C0F82-2F9B-4931-BAC5-6D1ABE86DF49}" type="presParOf" srcId="{ED189040-9A3E-475E-8EDC-9B81172898B3}" destId="{0CAE120C-E68A-4935-8085-1E984EB59058}" srcOrd="0" destOrd="0" presId="urn:microsoft.com/office/officeart/2005/8/layout/hProcess9"/>
    <dgm:cxn modelId="{11595748-6E95-410B-ABBA-D2DA0F5BEFF0}" type="presParOf" srcId="{ED189040-9A3E-475E-8EDC-9B81172898B3}" destId="{8100770F-8FA4-414E-9D39-10B9680725E8}" srcOrd="1" destOrd="0" presId="urn:microsoft.com/office/officeart/2005/8/layout/hProcess9"/>
    <dgm:cxn modelId="{674539E5-E670-4C8A-BCAE-DAAC2A876988}" type="presParOf" srcId="{8100770F-8FA4-414E-9D39-10B9680725E8}" destId="{7709FF97-CEB1-4B35-93EA-48AF057990A5}" srcOrd="0" destOrd="0" presId="urn:microsoft.com/office/officeart/2005/8/layout/hProcess9"/>
    <dgm:cxn modelId="{8162A5F5-2F33-4541-989F-C2A675907620}" type="presParOf" srcId="{8100770F-8FA4-414E-9D39-10B9680725E8}" destId="{AC3B2F61-A4B0-45FA-B980-B90A9A89EFB7}" srcOrd="1" destOrd="0" presId="urn:microsoft.com/office/officeart/2005/8/layout/hProcess9"/>
    <dgm:cxn modelId="{F3A20B54-710A-4CA9-9A48-220EB77B5EC8}" type="presParOf" srcId="{8100770F-8FA4-414E-9D39-10B9680725E8}" destId="{8E205C57-BC2B-4F44-B41A-10436B69F6A2}" srcOrd="2" destOrd="0" presId="urn:microsoft.com/office/officeart/2005/8/layout/hProcess9"/>
    <dgm:cxn modelId="{E14A577B-2303-45CF-BAB5-31A678F093D0}" type="presParOf" srcId="{8100770F-8FA4-414E-9D39-10B9680725E8}" destId="{06D4C727-C192-4613-96E3-2574EA7331D6}" srcOrd="3" destOrd="0" presId="urn:microsoft.com/office/officeart/2005/8/layout/hProcess9"/>
    <dgm:cxn modelId="{E95C4248-172C-4898-93AE-3ACC0E656628}" type="presParOf" srcId="{8100770F-8FA4-414E-9D39-10B9680725E8}" destId="{93E005E3-5030-40AB-BC47-A6B417A79A74}" srcOrd="4" destOrd="0" presId="urn:microsoft.com/office/officeart/2005/8/layout/hProcess9"/>
    <dgm:cxn modelId="{9E3D27E0-7B46-45B6-A9DB-4FDD5847E81D}" type="presParOf" srcId="{8100770F-8FA4-414E-9D39-10B9680725E8}" destId="{AB3438DF-7782-4170-AF44-9CF47DA129F2}" srcOrd="5" destOrd="0" presId="urn:microsoft.com/office/officeart/2005/8/layout/hProcess9"/>
    <dgm:cxn modelId="{7E9662BC-568F-4735-A888-EF29E53F48BA}" type="presParOf" srcId="{8100770F-8FA4-414E-9D39-10B9680725E8}" destId="{70271A60-8C83-466B-829C-011C2F62F741}" srcOrd="6" destOrd="0" presId="urn:microsoft.com/office/officeart/2005/8/layout/hProcess9"/>
    <dgm:cxn modelId="{6C98F5D7-CFB0-449A-913E-F19C92BAC27E}" type="presParOf" srcId="{8100770F-8FA4-414E-9D39-10B9680725E8}" destId="{88E598E9-CB55-417B-8E78-294E06EBEA79}" srcOrd="7" destOrd="0" presId="urn:microsoft.com/office/officeart/2005/8/layout/hProcess9"/>
    <dgm:cxn modelId="{FDDE8C8B-515D-4B6C-8437-61C89A245428}" type="presParOf" srcId="{8100770F-8FA4-414E-9D39-10B9680725E8}" destId="{14347DC7-36A6-4997-87BB-2BDED7F36CE6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7ED1998-D90C-444D-847D-D314D9B2C682}">
      <dsp:nvSpPr>
        <dsp:cNvPr id="0" name=""/>
        <dsp:cNvSpPr/>
      </dsp:nvSpPr>
      <dsp:spPr>
        <a:xfrm>
          <a:off x="58696" y="0"/>
          <a:ext cx="8125616" cy="5418667"/>
        </a:xfrm>
        <a:prstGeom prst="quadArrow">
          <a:avLst>
            <a:gd name="adj1" fmla="val 2000"/>
            <a:gd name="adj2" fmla="val 4000"/>
            <a:gd name="adj3" fmla="val 5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79D0DE-A7AF-4922-8C7F-9A79E179DB64}">
      <dsp:nvSpPr>
        <dsp:cNvPr id="0" name=""/>
        <dsp:cNvSpPr/>
      </dsp:nvSpPr>
      <dsp:spPr>
        <a:xfrm>
          <a:off x="256976" y="186738"/>
          <a:ext cx="3718809" cy="237599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600" b="1" u="none" kern="1200" dirty="0">
              <a:latin typeface="+mj-ea"/>
              <a:ea typeface="+mj-ea"/>
            </a:rPr>
            <a:t>[ RF </a:t>
          </a:r>
          <a:r>
            <a:rPr lang="ko-KR" altLang="en-US" sz="1600" b="1" u="none" kern="1200" dirty="0">
              <a:latin typeface="+mj-ea"/>
              <a:ea typeface="+mj-ea"/>
            </a:rPr>
            <a:t>및 통신 </a:t>
          </a:r>
          <a:r>
            <a:rPr lang="en-US" altLang="ko-KR" sz="1600" b="1" u="none" kern="1200" dirty="0">
              <a:latin typeface="+mj-ea"/>
              <a:ea typeface="+mj-ea"/>
            </a:rPr>
            <a:t>]</a:t>
          </a:r>
        </a:p>
        <a:p>
          <a:pPr marL="0" lvl="0" indent="0" algn="l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200" kern="1200" dirty="0">
              <a:latin typeface="+mj-ea"/>
              <a:ea typeface="+mj-ea"/>
            </a:rPr>
            <a:t>- RF</a:t>
          </a:r>
          <a:r>
            <a:rPr lang="ko-KR" altLang="en-US" sz="1200" kern="1200" dirty="0">
              <a:latin typeface="+mj-ea"/>
              <a:ea typeface="+mj-ea"/>
            </a:rPr>
            <a:t>회로 및 시스템설계</a:t>
          </a:r>
          <a:endParaRPr lang="en-US" altLang="ko-KR" sz="1200" kern="1200" dirty="0">
            <a:latin typeface="+mj-ea"/>
            <a:ea typeface="+mj-ea"/>
          </a:endParaRPr>
        </a:p>
        <a:p>
          <a:pPr marL="0" lvl="0" indent="0" algn="l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200" kern="1200" dirty="0">
              <a:latin typeface="+mj-ea"/>
              <a:ea typeface="+mj-ea"/>
            </a:rPr>
            <a:t>- </a:t>
          </a:r>
          <a:r>
            <a:rPr lang="ko-KR" altLang="en-US" sz="1200" kern="1200" dirty="0">
              <a:latin typeface="+mj-ea"/>
              <a:ea typeface="+mj-ea"/>
            </a:rPr>
            <a:t>이동</a:t>
          </a:r>
          <a:r>
            <a:rPr lang="en-US" altLang="ko-KR" sz="1200" kern="1200" dirty="0">
              <a:latin typeface="+mj-ea"/>
              <a:ea typeface="+mj-ea"/>
            </a:rPr>
            <a:t>/ </a:t>
          </a:r>
          <a:r>
            <a:rPr lang="ko-KR" altLang="en-US" sz="1200" kern="1200" dirty="0">
              <a:latin typeface="+mj-ea"/>
              <a:ea typeface="+mj-ea"/>
            </a:rPr>
            <a:t>무선 통신시스템</a:t>
          </a:r>
          <a:endParaRPr lang="en-US" altLang="ko-KR" sz="1200" kern="1200" dirty="0">
            <a:latin typeface="+mj-ea"/>
            <a:ea typeface="+mj-ea"/>
          </a:endParaRPr>
        </a:p>
        <a:p>
          <a:pPr marL="0" lvl="0" indent="0" algn="l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200" kern="1200" dirty="0">
              <a:latin typeface="+mj-ea"/>
              <a:ea typeface="+mj-ea"/>
            </a:rPr>
            <a:t>- </a:t>
          </a:r>
          <a:r>
            <a:rPr lang="ko-KR" altLang="en-US" sz="1200" kern="1200" dirty="0">
              <a:latin typeface="+mj-ea"/>
              <a:ea typeface="+mj-ea"/>
            </a:rPr>
            <a:t>통신네트워크</a:t>
          </a:r>
          <a:endParaRPr lang="en-US" altLang="ko-KR" sz="1200" kern="1200" dirty="0">
            <a:latin typeface="+mj-ea"/>
            <a:ea typeface="+mj-ea"/>
          </a:endParaRPr>
        </a:p>
        <a:p>
          <a:pPr marL="0" lvl="0" indent="0" algn="l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200" kern="1200" dirty="0">
              <a:latin typeface="+mj-ea"/>
              <a:ea typeface="+mj-ea"/>
            </a:rPr>
            <a:t>- </a:t>
          </a:r>
          <a:r>
            <a:rPr lang="ko-KR" altLang="en-US" sz="1200" kern="1200" dirty="0">
              <a:latin typeface="+mj-ea"/>
              <a:ea typeface="+mj-ea"/>
            </a:rPr>
            <a:t>에너지</a:t>
          </a:r>
          <a:r>
            <a:rPr lang="en-US" altLang="ko-KR" sz="1200" kern="1200" dirty="0">
              <a:latin typeface="+mj-ea"/>
              <a:ea typeface="+mj-ea"/>
            </a:rPr>
            <a:t>ICT</a:t>
          </a:r>
        </a:p>
        <a:p>
          <a:pPr marL="0" lvl="0" indent="0" algn="l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altLang="ko-KR" sz="1200" kern="1200" dirty="0">
            <a:latin typeface="+mj-ea"/>
            <a:ea typeface="+mj-ea"/>
          </a:endParaRPr>
        </a:p>
        <a:p>
          <a:pPr marL="0" lvl="0" indent="0" algn="l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200" kern="1200" dirty="0">
            <a:latin typeface="+mj-ea"/>
            <a:ea typeface="+mj-ea"/>
          </a:endParaRPr>
        </a:p>
      </dsp:txBody>
      <dsp:txXfrm>
        <a:off x="372963" y="302725"/>
        <a:ext cx="3486835" cy="2144024"/>
      </dsp:txXfrm>
    </dsp:sp>
    <dsp:sp modelId="{5A793DAF-DD95-4677-A79A-3761E2FA36AE}">
      <dsp:nvSpPr>
        <dsp:cNvPr id="0" name=""/>
        <dsp:cNvSpPr/>
      </dsp:nvSpPr>
      <dsp:spPr>
        <a:xfrm>
          <a:off x="4279903" y="205595"/>
          <a:ext cx="3718809" cy="237599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600" b="1" kern="1200" dirty="0">
              <a:latin typeface="+mj-ea"/>
              <a:ea typeface="+mj-ea"/>
            </a:rPr>
            <a:t>[ </a:t>
          </a:r>
          <a:r>
            <a:rPr lang="ko-KR" altLang="en-US" sz="1600" b="1" kern="1200" dirty="0">
              <a:latin typeface="+mj-ea"/>
              <a:ea typeface="+mj-ea"/>
            </a:rPr>
            <a:t>반도체 및 집적회로 </a:t>
          </a:r>
          <a:r>
            <a:rPr lang="en-US" altLang="ko-KR" sz="1600" b="1" kern="1200" dirty="0">
              <a:latin typeface="+mj-ea"/>
              <a:ea typeface="+mj-ea"/>
            </a:rPr>
            <a:t>]</a:t>
          </a:r>
        </a:p>
        <a:p>
          <a:pPr marL="0" lvl="0" indent="0" algn="l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200" kern="1200" dirty="0">
              <a:latin typeface="+mj-ea"/>
              <a:ea typeface="+mj-ea"/>
            </a:rPr>
            <a:t>- IC/ VLSI </a:t>
          </a:r>
          <a:r>
            <a:rPr lang="ko-KR" altLang="en-US" sz="1200" kern="1200" dirty="0">
              <a:latin typeface="+mj-ea"/>
              <a:ea typeface="+mj-ea"/>
            </a:rPr>
            <a:t>설계         </a:t>
          </a:r>
          <a:endParaRPr lang="en-US" altLang="ko-KR" sz="1200" kern="1200" dirty="0">
            <a:latin typeface="+mj-ea"/>
            <a:ea typeface="+mj-ea"/>
          </a:endParaRPr>
        </a:p>
        <a:p>
          <a:pPr marL="0" lvl="0" indent="0" algn="l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200" kern="1200" dirty="0">
              <a:latin typeface="+mj-ea"/>
              <a:ea typeface="+mj-ea"/>
            </a:rPr>
            <a:t>- </a:t>
          </a:r>
          <a:r>
            <a:rPr lang="ko-KR" altLang="en-US" sz="1200" kern="1200" dirty="0">
              <a:latin typeface="+mj-ea"/>
              <a:ea typeface="+mj-ea"/>
            </a:rPr>
            <a:t>패키징</a:t>
          </a:r>
          <a:endParaRPr lang="en-US" altLang="ko-KR" sz="1200" kern="1200" dirty="0">
            <a:latin typeface="+mj-ea"/>
            <a:ea typeface="+mj-ea"/>
          </a:endParaRPr>
        </a:p>
        <a:p>
          <a:pPr marL="0" lvl="0" indent="0" algn="l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200" kern="1200" dirty="0">
              <a:latin typeface="+mj-ea"/>
              <a:ea typeface="+mj-ea"/>
            </a:rPr>
            <a:t>- MEMS/ NEMS </a:t>
          </a:r>
        </a:p>
        <a:p>
          <a:pPr marL="0" lvl="0" indent="0" algn="l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200" kern="1200" dirty="0">
              <a:latin typeface="+mj-ea"/>
              <a:ea typeface="+mj-ea"/>
            </a:rPr>
            <a:t>- </a:t>
          </a:r>
          <a:r>
            <a:rPr lang="ko-KR" altLang="en-US" sz="1200" kern="1200" dirty="0">
              <a:latin typeface="+mj-ea"/>
              <a:ea typeface="+mj-ea"/>
            </a:rPr>
            <a:t>센서</a:t>
          </a:r>
          <a:r>
            <a:rPr lang="en-US" altLang="ko-KR" sz="1200" kern="1200" dirty="0">
              <a:latin typeface="+mj-ea"/>
              <a:ea typeface="+mj-ea"/>
            </a:rPr>
            <a:t> </a:t>
          </a:r>
          <a:r>
            <a:rPr lang="ko-KR" altLang="en-US" sz="1200" kern="1200" dirty="0">
              <a:latin typeface="+mj-ea"/>
              <a:ea typeface="+mj-ea"/>
            </a:rPr>
            <a:t>및 구동기</a:t>
          </a:r>
          <a:endParaRPr lang="en-US" altLang="ko-KR" sz="1200" kern="1200" dirty="0">
            <a:latin typeface="+mj-ea"/>
            <a:ea typeface="+mj-ea"/>
          </a:endParaRPr>
        </a:p>
        <a:p>
          <a:pPr marL="0" lvl="0" indent="0" algn="l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200" kern="1200" dirty="0">
              <a:latin typeface="+mj-ea"/>
              <a:ea typeface="+mj-ea"/>
            </a:rPr>
            <a:t>- </a:t>
          </a:r>
          <a:r>
            <a:rPr lang="ko-KR" altLang="en-US" sz="1200" kern="1200" dirty="0" err="1">
              <a:latin typeface="+mj-ea"/>
              <a:ea typeface="+mj-ea"/>
            </a:rPr>
            <a:t>삼차원집적</a:t>
          </a:r>
          <a:r>
            <a:rPr lang="ko-KR" altLang="en-US" sz="1200" kern="1200" dirty="0">
              <a:latin typeface="+mj-ea"/>
              <a:ea typeface="+mj-ea"/>
            </a:rPr>
            <a:t> </a:t>
          </a:r>
          <a:endParaRPr lang="en-US" altLang="ko-KR" sz="1200" kern="1200" dirty="0">
            <a:latin typeface="+mj-ea"/>
            <a:ea typeface="+mj-ea"/>
          </a:endParaRPr>
        </a:p>
        <a:p>
          <a:pPr marL="0" lvl="0" indent="0" algn="l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200" kern="1200" dirty="0">
              <a:latin typeface="+mj-ea"/>
              <a:ea typeface="+mj-ea"/>
            </a:rPr>
            <a:t>- </a:t>
          </a:r>
          <a:r>
            <a:rPr lang="ko-KR" altLang="en-US" sz="1200" kern="1200" dirty="0">
              <a:latin typeface="+mj-ea"/>
              <a:ea typeface="+mj-ea"/>
            </a:rPr>
            <a:t>반도체소자</a:t>
          </a:r>
          <a:r>
            <a:rPr lang="en-US" altLang="ko-KR" sz="1200" kern="1200" dirty="0">
              <a:latin typeface="+mj-ea"/>
              <a:ea typeface="+mj-ea"/>
            </a:rPr>
            <a:t>/ </a:t>
          </a:r>
          <a:r>
            <a:rPr lang="ko-KR" altLang="en-US" sz="1200" kern="1200" dirty="0">
              <a:latin typeface="+mj-ea"/>
              <a:ea typeface="+mj-ea"/>
            </a:rPr>
            <a:t>재료</a:t>
          </a:r>
          <a:endParaRPr lang="en-US" altLang="ko-KR" sz="1200" kern="1200" dirty="0">
            <a:latin typeface="+mj-ea"/>
            <a:ea typeface="+mj-ea"/>
          </a:endParaRPr>
        </a:p>
      </dsp:txBody>
      <dsp:txXfrm>
        <a:off x="4395890" y="321582"/>
        <a:ext cx="3486835" cy="2144024"/>
      </dsp:txXfrm>
    </dsp:sp>
    <dsp:sp modelId="{E659DC4B-3E06-4313-86E3-2BE8100AF692}">
      <dsp:nvSpPr>
        <dsp:cNvPr id="0" name=""/>
        <dsp:cNvSpPr/>
      </dsp:nvSpPr>
      <dsp:spPr>
        <a:xfrm>
          <a:off x="274078" y="2832716"/>
          <a:ext cx="3718809" cy="237599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600" b="1" kern="1200" dirty="0">
              <a:latin typeface="+mj-ea"/>
              <a:ea typeface="+mj-ea"/>
            </a:rPr>
            <a:t>[ </a:t>
          </a:r>
          <a:r>
            <a:rPr lang="ko-KR" altLang="en-US" sz="1600" b="1" kern="1200" dirty="0">
              <a:latin typeface="+mj-ea"/>
              <a:ea typeface="+mj-ea"/>
            </a:rPr>
            <a:t>정보 및 시스템 </a:t>
          </a:r>
          <a:r>
            <a:rPr lang="en-US" altLang="ko-KR" sz="1600" b="1" kern="1200" dirty="0">
              <a:latin typeface="+mj-ea"/>
              <a:ea typeface="+mj-ea"/>
            </a:rPr>
            <a:t>]</a:t>
          </a:r>
        </a:p>
        <a:p>
          <a:pPr marL="0" lvl="0" indent="0" algn="l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200" kern="1200" dirty="0">
              <a:latin typeface="+mj-ea"/>
              <a:ea typeface="+mj-ea"/>
            </a:rPr>
            <a:t>- </a:t>
          </a:r>
          <a:r>
            <a:rPr lang="ko-KR" altLang="en-US" sz="1200" kern="1200" dirty="0">
              <a:latin typeface="+mj-ea"/>
              <a:ea typeface="+mj-ea"/>
            </a:rPr>
            <a:t>멀티미디어</a:t>
          </a:r>
          <a:endParaRPr lang="en-US" altLang="ko-KR" sz="1200" kern="1200" dirty="0">
            <a:latin typeface="+mj-ea"/>
            <a:ea typeface="+mj-ea"/>
          </a:endParaRPr>
        </a:p>
        <a:p>
          <a:pPr marL="0" lvl="0" indent="0" algn="l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200" kern="1200" dirty="0">
              <a:latin typeface="+mj-ea"/>
              <a:ea typeface="+mj-ea"/>
            </a:rPr>
            <a:t>- </a:t>
          </a:r>
          <a:r>
            <a:rPr lang="ko-KR" altLang="en-US" sz="1200" kern="1200" dirty="0" err="1">
              <a:latin typeface="+mj-ea"/>
              <a:ea typeface="+mj-ea"/>
            </a:rPr>
            <a:t>로보틱스</a:t>
          </a:r>
          <a:endParaRPr lang="en-US" altLang="ko-KR" sz="1200" kern="1200" dirty="0">
            <a:latin typeface="+mj-ea"/>
            <a:ea typeface="+mj-ea"/>
          </a:endParaRPr>
        </a:p>
        <a:p>
          <a:pPr marL="0" lvl="0" indent="0" algn="l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200" kern="1200" dirty="0">
              <a:latin typeface="+mj-ea"/>
              <a:ea typeface="+mj-ea"/>
            </a:rPr>
            <a:t>- </a:t>
          </a:r>
          <a:r>
            <a:rPr lang="ko-KR" altLang="en-US" sz="1200" kern="1200" dirty="0">
              <a:latin typeface="+mj-ea"/>
              <a:ea typeface="+mj-ea"/>
            </a:rPr>
            <a:t>신호</a:t>
          </a:r>
          <a:r>
            <a:rPr lang="en-US" altLang="ko-KR" sz="1200" kern="1200" dirty="0">
              <a:latin typeface="+mj-ea"/>
              <a:ea typeface="+mj-ea"/>
            </a:rPr>
            <a:t>/ </a:t>
          </a:r>
          <a:r>
            <a:rPr lang="ko-KR" altLang="en-US" sz="1200" kern="1200" dirty="0">
              <a:latin typeface="+mj-ea"/>
              <a:ea typeface="+mj-ea"/>
            </a:rPr>
            <a:t>영상처리</a:t>
          </a:r>
          <a:endParaRPr lang="en-US" altLang="ko-KR" sz="1200" kern="1200" dirty="0">
            <a:latin typeface="+mj-ea"/>
            <a:ea typeface="+mj-ea"/>
          </a:endParaRPr>
        </a:p>
        <a:p>
          <a:pPr marL="0" lvl="0" indent="0" algn="l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200" kern="1200" dirty="0">
              <a:latin typeface="+mj-ea"/>
              <a:ea typeface="+mj-ea"/>
            </a:rPr>
            <a:t>- </a:t>
          </a:r>
          <a:r>
            <a:rPr lang="ko-KR" altLang="en-US" sz="1200" kern="1200" dirty="0">
              <a:latin typeface="+mj-ea"/>
              <a:ea typeface="+mj-ea"/>
            </a:rPr>
            <a:t>컴퓨터비전</a:t>
          </a:r>
          <a:endParaRPr lang="en-US" altLang="ko-KR" sz="1200" kern="1200" dirty="0">
            <a:latin typeface="+mj-ea"/>
            <a:ea typeface="+mj-ea"/>
          </a:endParaRPr>
        </a:p>
        <a:p>
          <a:pPr marL="0" lvl="0" indent="0" algn="l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200" kern="1200" dirty="0">
              <a:latin typeface="+mj-ea"/>
              <a:ea typeface="+mj-ea"/>
            </a:rPr>
            <a:t>- </a:t>
          </a:r>
          <a:r>
            <a:rPr lang="ko-KR" altLang="en-US" sz="1200" kern="1200" dirty="0">
              <a:latin typeface="+mj-ea"/>
              <a:ea typeface="+mj-ea"/>
            </a:rPr>
            <a:t>문서인식</a:t>
          </a:r>
          <a:endParaRPr lang="en-US" altLang="ko-KR" sz="1200" kern="1200" dirty="0">
            <a:latin typeface="+mj-ea"/>
            <a:ea typeface="+mj-ea"/>
          </a:endParaRPr>
        </a:p>
        <a:p>
          <a:pPr marL="0" lvl="0" indent="0" algn="l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200" kern="1200" dirty="0">
              <a:latin typeface="+mj-ea"/>
              <a:ea typeface="+mj-ea"/>
            </a:rPr>
            <a:t>- </a:t>
          </a:r>
          <a:r>
            <a:rPr lang="ko-KR" altLang="en-US" sz="1200" kern="1200" dirty="0">
              <a:latin typeface="+mj-ea"/>
              <a:ea typeface="+mj-ea"/>
            </a:rPr>
            <a:t>의료영상 시스템</a:t>
          </a:r>
          <a:endParaRPr lang="en-US" altLang="ko-KR" sz="1200" kern="1200" dirty="0">
            <a:latin typeface="+mj-ea"/>
            <a:ea typeface="+mj-ea"/>
          </a:endParaRPr>
        </a:p>
      </dsp:txBody>
      <dsp:txXfrm>
        <a:off x="390065" y="2948703"/>
        <a:ext cx="3486835" cy="2144024"/>
      </dsp:txXfrm>
    </dsp:sp>
    <dsp:sp modelId="{61E618CF-5823-4DCE-8F5A-AAD9A47B8FD0}">
      <dsp:nvSpPr>
        <dsp:cNvPr id="0" name=""/>
        <dsp:cNvSpPr/>
      </dsp:nvSpPr>
      <dsp:spPr>
        <a:xfrm>
          <a:off x="4256950" y="2844182"/>
          <a:ext cx="3718809" cy="237599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600" b="1" kern="1200" dirty="0">
              <a:latin typeface="+mj-ea"/>
              <a:ea typeface="+mj-ea"/>
            </a:rPr>
            <a:t>[ </a:t>
          </a:r>
          <a:r>
            <a:rPr lang="ko-KR" altLang="en-US" sz="1600" b="1" kern="1200" dirty="0">
              <a:latin typeface="+mj-ea"/>
              <a:ea typeface="+mj-ea"/>
            </a:rPr>
            <a:t>컴퓨터</a:t>
          </a:r>
          <a:r>
            <a:rPr lang="en-US" altLang="ko-KR" sz="1600" b="1" kern="1200" dirty="0">
              <a:latin typeface="+mj-ea"/>
              <a:ea typeface="+mj-ea"/>
            </a:rPr>
            <a:t>/</a:t>
          </a:r>
          <a:r>
            <a:rPr lang="ko-KR" altLang="en-US" sz="1600" b="1" kern="1200" dirty="0">
              <a:latin typeface="+mj-ea"/>
              <a:ea typeface="+mj-ea"/>
            </a:rPr>
            <a:t>임베디드 시스템 및 인터넷 </a:t>
          </a:r>
          <a:r>
            <a:rPr lang="en-US" altLang="ko-KR" sz="1600" b="1" kern="1200" dirty="0">
              <a:latin typeface="+mj-ea"/>
              <a:ea typeface="+mj-ea"/>
            </a:rPr>
            <a:t>]</a:t>
          </a:r>
        </a:p>
        <a:p>
          <a:pPr marL="0" lvl="0" indent="0" algn="l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200" kern="1200" dirty="0">
              <a:latin typeface="+mj-ea"/>
              <a:ea typeface="+mj-ea"/>
            </a:rPr>
            <a:t>- </a:t>
          </a:r>
          <a:r>
            <a:rPr lang="ko-KR" altLang="en-US" sz="1200" kern="1200" dirty="0">
              <a:latin typeface="+mj-ea"/>
              <a:ea typeface="+mj-ea"/>
            </a:rPr>
            <a:t>임베디드 시스템</a:t>
          </a:r>
          <a:endParaRPr lang="en-US" altLang="ko-KR" sz="1200" kern="1200" dirty="0">
            <a:latin typeface="+mj-ea"/>
            <a:ea typeface="+mj-ea"/>
          </a:endParaRPr>
        </a:p>
        <a:p>
          <a:pPr marL="0" lvl="0" indent="0" algn="l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200" kern="1200" dirty="0">
              <a:latin typeface="+mj-ea"/>
              <a:ea typeface="+mj-ea"/>
            </a:rPr>
            <a:t>- </a:t>
          </a:r>
          <a:r>
            <a:rPr lang="ko-KR" altLang="en-US" sz="1200" kern="1200" dirty="0">
              <a:latin typeface="+mj-ea"/>
              <a:ea typeface="+mj-ea"/>
            </a:rPr>
            <a:t>인터넷 및 모바일 네트워크</a:t>
          </a:r>
          <a:endParaRPr lang="en-US" altLang="ko-KR" sz="1200" kern="1200" dirty="0">
            <a:latin typeface="+mj-ea"/>
            <a:ea typeface="+mj-ea"/>
          </a:endParaRPr>
        </a:p>
        <a:p>
          <a:pPr marL="0" lvl="0" indent="0" algn="l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200" kern="1200" dirty="0">
              <a:latin typeface="+mj-ea"/>
              <a:ea typeface="+mj-ea"/>
            </a:rPr>
            <a:t>- </a:t>
          </a:r>
          <a:r>
            <a:rPr lang="ko-KR" altLang="en-US" sz="1200" kern="1200" dirty="0">
              <a:latin typeface="+mj-ea"/>
              <a:ea typeface="+mj-ea"/>
            </a:rPr>
            <a:t>컴퓨터 </a:t>
          </a:r>
          <a:r>
            <a:rPr lang="ko-KR" altLang="en-US" sz="1200" kern="1200" dirty="0" err="1">
              <a:latin typeface="+mj-ea"/>
              <a:ea typeface="+mj-ea"/>
            </a:rPr>
            <a:t>아키텍쳐</a:t>
          </a:r>
          <a:endParaRPr lang="en-US" altLang="ko-KR" sz="1200" kern="1200" dirty="0">
            <a:latin typeface="+mj-ea"/>
            <a:ea typeface="+mj-ea"/>
          </a:endParaRPr>
        </a:p>
        <a:p>
          <a:pPr marL="0" lvl="0" indent="0" algn="l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200" kern="1200" dirty="0">
              <a:latin typeface="+mj-ea"/>
              <a:ea typeface="+mj-ea"/>
            </a:rPr>
            <a:t>- SOC </a:t>
          </a:r>
          <a:r>
            <a:rPr lang="ko-KR" altLang="en-US" sz="1200" kern="1200" dirty="0">
              <a:latin typeface="+mj-ea"/>
              <a:ea typeface="+mj-ea"/>
            </a:rPr>
            <a:t>설계 및 설계자동화</a:t>
          </a:r>
          <a:endParaRPr lang="en-US" altLang="ko-KR" sz="1200" kern="1200" dirty="0">
            <a:latin typeface="+mj-ea"/>
            <a:ea typeface="+mj-ea"/>
          </a:endParaRPr>
        </a:p>
        <a:p>
          <a:pPr marL="0" lvl="0" indent="0" algn="l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altLang="ko-KR" sz="1200" kern="1200" dirty="0">
            <a:latin typeface="+mj-ea"/>
            <a:ea typeface="+mj-ea"/>
          </a:endParaRPr>
        </a:p>
        <a:p>
          <a:pPr marL="0" lvl="0" indent="0" algn="l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altLang="ko-KR" sz="1300" kern="1200" dirty="0">
            <a:latin typeface="+mj-ea"/>
            <a:ea typeface="+mj-ea"/>
          </a:endParaRPr>
        </a:p>
      </dsp:txBody>
      <dsp:txXfrm>
        <a:off x="4372937" y="2960169"/>
        <a:ext cx="3486835" cy="214402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58DF7F-31EF-4B85-AC80-D4A17B779239}">
      <dsp:nvSpPr>
        <dsp:cNvPr id="0" name=""/>
        <dsp:cNvSpPr/>
      </dsp:nvSpPr>
      <dsp:spPr>
        <a:xfrm>
          <a:off x="1699" y="169840"/>
          <a:ext cx="1512217" cy="604887"/>
        </a:xfrm>
        <a:prstGeom prst="chevron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400" b="1" kern="1200" dirty="0">
              <a:latin typeface="+mj-ea"/>
              <a:ea typeface="+mj-ea"/>
            </a:rPr>
            <a:t>목표 및 기준 설정</a:t>
          </a:r>
        </a:p>
      </dsp:txBody>
      <dsp:txXfrm>
        <a:off x="304143" y="169840"/>
        <a:ext cx="907330" cy="604887"/>
      </dsp:txXfrm>
    </dsp:sp>
    <dsp:sp modelId="{99F4B221-47FF-44C0-AB89-CBE25FD7BF63}">
      <dsp:nvSpPr>
        <dsp:cNvPr id="0" name=""/>
        <dsp:cNvSpPr/>
      </dsp:nvSpPr>
      <dsp:spPr>
        <a:xfrm>
          <a:off x="1362695" y="169840"/>
          <a:ext cx="1512217" cy="604887"/>
        </a:xfrm>
        <a:prstGeom prst="chevron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400" b="1" kern="1200" dirty="0">
              <a:latin typeface="+mj-ea"/>
              <a:ea typeface="+mj-ea"/>
            </a:rPr>
            <a:t>합성 및 분석</a:t>
          </a:r>
        </a:p>
      </dsp:txBody>
      <dsp:txXfrm>
        <a:off x="1665139" y="169840"/>
        <a:ext cx="907330" cy="604887"/>
      </dsp:txXfrm>
    </dsp:sp>
    <dsp:sp modelId="{B34EA1D3-617A-4CB6-B7CC-75BCFE0D3DEC}">
      <dsp:nvSpPr>
        <dsp:cNvPr id="0" name=""/>
        <dsp:cNvSpPr/>
      </dsp:nvSpPr>
      <dsp:spPr>
        <a:xfrm>
          <a:off x="2723691" y="169840"/>
          <a:ext cx="1512217" cy="604887"/>
        </a:xfrm>
        <a:prstGeom prst="chevron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400" b="1" kern="1200" dirty="0">
              <a:latin typeface="+mj-ea"/>
              <a:ea typeface="+mj-ea"/>
            </a:rPr>
            <a:t>제작</a:t>
          </a:r>
        </a:p>
      </dsp:txBody>
      <dsp:txXfrm>
        <a:off x="3026135" y="169840"/>
        <a:ext cx="907330" cy="604887"/>
      </dsp:txXfrm>
    </dsp:sp>
    <dsp:sp modelId="{3A7EE1B6-4D63-4E06-8965-1560225EB87D}">
      <dsp:nvSpPr>
        <dsp:cNvPr id="0" name=""/>
        <dsp:cNvSpPr/>
      </dsp:nvSpPr>
      <dsp:spPr>
        <a:xfrm>
          <a:off x="4084687" y="169840"/>
          <a:ext cx="1512217" cy="604887"/>
        </a:xfrm>
        <a:prstGeom prst="chevron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400" b="1" kern="1200" dirty="0">
              <a:latin typeface="+mj-ea"/>
              <a:ea typeface="+mj-ea"/>
            </a:rPr>
            <a:t>시험 및 평가</a:t>
          </a:r>
        </a:p>
      </dsp:txBody>
      <dsp:txXfrm>
        <a:off x="4387131" y="169840"/>
        <a:ext cx="907330" cy="604887"/>
      </dsp:txXfrm>
    </dsp:sp>
    <dsp:sp modelId="{89EF4587-2B14-4641-BCBE-3C2BF27BDCD2}">
      <dsp:nvSpPr>
        <dsp:cNvPr id="0" name=""/>
        <dsp:cNvSpPr/>
      </dsp:nvSpPr>
      <dsp:spPr>
        <a:xfrm>
          <a:off x="5445683" y="169840"/>
          <a:ext cx="1512217" cy="604887"/>
        </a:xfrm>
        <a:prstGeom prst="chevron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400" b="1" kern="1200" dirty="0">
              <a:latin typeface="+mj-ea"/>
              <a:ea typeface="+mj-ea"/>
            </a:rPr>
            <a:t>결과 도출</a:t>
          </a:r>
        </a:p>
      </dsp:txBody>
      <dsp:txXfrm>
        <a:off x="5748127" y="169840"/>
        <a:ext cx="907330" cy="60488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CAE120C-E68A-4935-8085-1E984EB59058}">
      <dsp:nvSpPr>
        <dsp:cNvPr id="0" name=""/>
        <dsp:cNvSpPr/>
      </dsp:nvSpPr>
      <dsp:spPr>
        <a:xfrm>
          <a:off x="892151" y="0"/>
          <a:ext cx="10111053" cy="3102430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709FF97-CEB1-4B35-93EA-48AF057990A5}">
      <dsp:nvSpPr>
        <dsp:cNvPr id="0" name=""/>
        <dsp:cNvSpPr/>
      </dsp:nvSpPr>
      <dsp:spPr>
        <a:xfrm>
          <a:off x="526" y="930729"/>
          <a:ext cx="2208562" cy="124097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400" kern="1200" dirty="0"/>
            <a:t>설명회</a:t>
          </a:r>
          <a:endParaRPr lang="en-US" altLang="ko-KR" sz="1400" kern="1200" dirty="0"/>
        </a:p>
      </dsp:txBody>
      <dsp:txXfrm>
        <a:off x="61105" y="991308"/>
        <a:ext cx="2087404" cy="1119814"/>
      </dsp:txXfrm>
    </dsp:sp>
    <dsp:sp modelId="{8E205C57-BC2B-4F44-B41A-10436B69F6A2}">
      <dsp:nvSpPr>
        <dsp:cNvPr id="0" name=""/>
        <dsp:cNvSpPr/>
      </dsp:nvSpPr>
      <dsp:spPr>
        <a:xfrm>
          <a:off x="2421961" y="930729"/>
          <a:ext cx="2208562" cy="124097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400" kern="1200" dirty="0"/>
            <a:t>연구실 방문 및 면담</a:t>
          </a:r>
          <a:endParaRPr lang="en-US" altLang="ko-KR" sz="1400" kern="1200" dirty="0"/>
        </a:p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kern="1200" dirty="0"/>
            <a:t>(</a:t>
          </a:r>
          <a:r>
            <a:rPr lang="ko-KR" altLang="en-US" sz="1400" kern="1200" dirty="0"/>
            <a:t>개별 신청 </a:t>
          </a:r>
          <a:r>
            <a:rPr lang="en-US" altLang="ko-KR" sz="1400" kern="1200" dirty="0"/>
            <a:t>: </a:t>
          </a:r>
          <a:r>
            <a:rPr lang="ko-KR" altLang="en-US" sz="1400" kern="1200" dirty="0"/>
            <a:t>온</a:t>
          </a:r>
          <a:r>
            <a:rPr lang="en-US" altLang="ko-KR" sz="1400" kern="1200" dirty="0"/>
            <a:t>.</a:t>
          </a:r>
          <a:r>
            <a:rPr lang="ko-KR" altLang="en-US" sz="1400" kern="1200" dirty="0"/>
            <a:t>오프라인</a:t>
          </a:r>
          <a:r>
            <a:rPr lang="en-US" altLang="ko-KR" sz="1400" kern="1200" dirty="0"/>
            <a:t>)</a:t>
          </a:r>
        </a:p>
      </dsp:txBody>
      <dsp:txXfrm>
        <a:off x="2482540" y="991308"/>
        <a:ext cx="2087404" cy="1119814"/>
      </dsp:txXfrm>
    </dsp:sp>
    <dsp:sp modelId="{93E005E3-5030-40AB-BC47-A6B417A79A74}">
      <dsp:nvSpPr>
        <dsp:cNvPr id="0" name=""/>
        <dsp:cNvSpPr/>
      </dsp:nvSpPr>
      <dsp:spPr>
        <a:xfrm>
          <a:off x="4843397" y="930729"/>
          <a:ext cx="2208562" cy="124097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400" kern="1200" dirty="0"/>
            <a:t>지원학생 온라인 신청</a:t>
          </a:r>
          <a:endParaRPr lang="en-US" altLang="ko-KR" sz="1400" kern="1200" dirty="0"/>
        </a:p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400" kern="1200" dirty="0"/>
            <a:t>(1~3</a:t>
          </a:r>
          <a:r>
            <a:rPr lang="ko-KR" altLang="en-US" sz="1400" kern="1200" dirty="0"/>
            <a:t>지망 </a:t>
          </a:r>
          <a:r>
            <a:rPr lang="en-US" altLang="ko-KR" sz="1400" kern="1200" dirty="0"/>
            <a:t>: </a:t>
          </a:r>
          <a:r>
            <a:rPr lang="ko-KR" altLang="en-US" sz="1400" kern="1200" dirty="0"/>
            <a:t>중복지원불가</a:t>
          </a:r>
          <a:r>
            <a:rPr lang="en-US" altLang="ko-KR" sz="1400" kern="1200" dirty="0"/>
            <a:t>)</a:t>
          </a:r>
          <a:endParaRPr lang="ko-KR" altLang="en-US" sz="1400" kern="1200" dirty="0"/>
        </a:p>
      </dsp:txBody>
      <dsp:txXfrm>
        <a:off x="4903976" y="991308"/>
        <a:ext cx="2087404" cy="1119814"/>
      </dsp:txXfrm>
    </dsp:sp>
    <dsp:sp modelId="{70271A60-8C83-466B-829C-011C2F62F741}">
      <dsp:nvSpPr>
        <dsp:cNvPr id="0" name=""/>
        <dsp:cNvSpPr/>
      </dsp:nvSpPr>
      <dsp:spPr>
        <a:xfrm>
          <a:off x="7264832" y="930729"/>
          <a:ext cx="2208562" cy="124097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400" kern="1200" dirty="0"/>
            <a:t>연구실별 배정인원결정</a:t>
          </a:r>
          <a:r>
            <a:rPr lang="en-US" altLang="ko-KR" sz="1400" kern="1200" dirty="0"/>
            <a:t>/ </a:t>
          </a:r>
          <a:r>
            <a:rPr lang="ko-KR" altLang="en-US" sz="1400" kern="1200" dirty="0"/>
            <a:t>면접</a:t>
          </a:r>
          <a:r>
            <a:rPr lang="en-US" altLang="ko-KR" sz="1400" kern="1200" dirty="0"/>
            <a:t>(</a:t>
          </a:r>
          <a:r>
            <a:rPr lang="ko-KR" altLang="en-US" sz="1400" kern="1200" dirty="0"/>
            <a:t>필요시</a:t>
          </a:r>
          <a:r>
            <a:rPr lang="en-US" altLang="ko-KR" sz="1400" kern="1200" dirty="0"/>
            <a:t>)</a:t>
          </a:r>
        </a:p>
      </dsp:txBody>
      <dsp:txXfrm>
        <a:off x="7325411" y="991308"/>
        <a:ext cx="2087404" cy="1119814"/>
      </dsp:txXfrm>
    </dsp:sp>
    <dsp:sp modelId="{14347DC7-36A6-4997-87BB-2BDED7F36CE6}">
      <dsp:nvSpPr>
        <dsp:cNvPr id="0" name=""/>
        <dsp:cNvSpPr/>
      </dsp:nvSpPr>
      <dsp:spPr>
        <a:xfrm>
          <a:off x="9686268" y="930729"/>
          <a:ext cx="2208562" cy="124097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400" kern="1200" dirty="0"/>
            <a:t>배정결과 공지</a:t>
          </a:r>
        </a:p>
      </dsp:txBody>
      <dsp:txXfrm>
        <a:off x="9746847" y="991308"/>
        <a:ext cx="2087404" cy="111981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2">
  <dgm:title val=""/>
  <dgm:desc val=""/>
  <dgm:catLst>
    <dgm:cat type="matrix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l" for="ch" forName="rect1" refType="w" fact="0.065"/>
          <dgm:constr type="t" for="ch" forName="rect1" refType="h" fact="0.065"/>
          <dgm:constr type="w" for="ch" forName="rect2" refType="w" fact="0.4"/>
          <dgm:constr type="h" for="ch" forName="rect2" refType="h" fact="0.4"/>
          <dgm:constr type="r" for="ch" forName="rect2" refType="w" fact="0.935"/>
          <dgm:constr type="t" for="ch" forName="rect2" refType="h" fact="0.065"/>
          <dgm:constr type="w" for="ch" forName="rect3" refType="w" fact="0.4"/>
          <dgm:constr type="h" for="ch" forName="rect3" refType="w" fact="0.4"/>
          <dgm:constr type="l" for="ch" forName="rect3" refType="w" fact="0.065"/>
          <dgm:constr type="b" for="ch" forName="rect3" refType="h" fact="0.935"/>
          <dgm:constr type="w" for="ch" forName="rect4" refType="w" fact="0.4"/>
          <dgm:constr type="h" for="ch" forName="rect4" refType="h" fact="0.4"/>
          <dgm:constr type="r" for="ch" forName="rect4" refType="w" fact="0.935"/>
          <dgm:constr type="b" for="ch" forName="rect4" refType="h" fact="0.935"/>
        </dgm:constrLst>
      </dgm:if>
      <dgm:else name="Name2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r" for="ch" forName="rect1" refType="w" fact="0.935"/>
          <dgm:constr type="t" for="ch" forName="rect1" refType="h" fact="0.065"/>
          <dgm:constr type="w" for="ch" forName="rect2" refType="w" fact="0.4"/>
          <dgm:constr type="h" for="ch" forName="rect2" refType="h" fact="0.4"/>
          <dgm:constr type="l" for="ch" forName="rect2" refType="w" fact="0.065"/>
          <dgm:constr type="t" for="ch" forName="rect2" refType="h" fact="0.065"/>
          <dgm:constr type="w" for="ch" forName="rect3" refType="w" fact="0.4"/>
          <dgm:constr type="h" for="ch" forName="rect3" refType="w" fact="0.4"/>
          <dgm:constr type="r" for="ch" forName="rect3" refType="w" fact="0.935"/>
          <dgm:constr type="b" for="ch" forName="rect3" refType="h" fact="0.935"/>
          <dgm:constr type="w" for="ch" forName="rect4" refType="w" fact="0.4"/>
          <dgm:constr type="h" for="ch" forName="rect4" refType="h" fact="0.4"/>
          <dgm:constr type="l" for="ch" forName="rect4" refType="w" fact="0.065"/>
          <dgm:constr type="b" for="ch" forName="rect4" refType="h" fact="0.935"/>
        </dgm:constrLst>
      </dgm:else>
    </dgm:choose>
    <dgm:ruleLst/>
    <dgm:choose name="Name3">
      <dgm:if name="Name4" axis="ch" ptType="node" func="cnt" op="gte" val="1">
        <dgm:layoutNode name="axisShape" styleLbl="bgShp">
          <dgm:alg type="sp"/>
          <dgm:shape xmlns:r="http://schemas.openxmlformats.org/officeDocument/2006/relationships" type="quadArrow" r:blip="">
            <dgm:adjLst>
              <dgm:adj idx="1" val="0.02"/>
              <dgm:adj idx="2" val="0.04"/>
              <dgm:adj idx="3" val="0.05"/>
            </dgm:adjLst>
          </dgm:shape>
          <dgm:presOf/>
          <dgm:constrLst/>
          <dgm:ruleLst/>
        </dgm:layoutNode>
        <dgm:layoutNode name="rect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7FEECD-00C9-4179-93EF-1D1BDE3EE2B3}" type="datetimeFigureOut">
              <a:rPr lang="ko-KR" altLang="en-US" smtClean="0"/>
              <a:t>2026-04-13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DDB805-8A50-4021-A097-F56C31AD5B7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477050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A3A90B7-D23C-40FF-A1F1-5DBD9C7ED5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B7C0537E-48EE-4BED-897B-060981C4BC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1739AA2-F790-4975-8DF6-FB4340F4F3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F935E-D80A-40AE-8CAC-781F40C2C962}" type="datetime1">
              <a:rPr lang="ko-KR" altLang="en-US" smtClean="0"/>
              <a:t>2026-04-13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59FCE67-95B2-43D0-93AF-DE5C3BC79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BF9C0FD-5A17-4823-83D4-0FEAB7F747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E70E0-7313-4D73-9355-CE1EDA06614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49810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69627B0-F5FE-4FD2-8742-4F9FE71BEA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2526931-CEB9-4A2E-9B53-A1079C4400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6B5DCDF-4A94-405C-A1A1-A7B24E1A91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00018-8C66-4677-9576-9495114F0139}" type="datetime1">
              <a:rPr lang="ko-KR" altLang="en-US" smtClean="0"/>
              <a:t>2026-04-13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F6B2EAF-EA92-40A5-A0F0-5B920E12C1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0C5ADE5-AFDF-402F-A54C-B74775D6D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E70E0-7313-4D73-9355-CE1EDA06614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596937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7DDE08D-27C9-4CC8-8A3E-ACF790BB84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801AFDB1-99AB-47C6-9EA7-0F5F47BE9D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9D02169-3020-4A5E-B20C-5B933FB854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6EF6C-6BEA-4060-B5DF-C807246E7991}" type="datetime1">
              <a:rPr lang="ko-KR" altLang="en-US" smtClean="0"/>
              <a:t>2026-04-13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6EC6373-D2A8-4568-BF7E-4116E476F3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C22445E-7EFA-4979-9380-B866FB3C53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E70E0-7313-4D73-9355-CE1EDA06614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727402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7D6A3DC-F545-461A-85F0-AEA6B160E6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AF1D6D7-0AD9-4770-A87C-1B90121B508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878BF591-18A6-4A3F-B263-D9CE3757C0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CCFAABC7-9AD1-4D11-9B56-78DAC6094E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E4888-A5F6-4FC2-B4EF-9A0FAEF6C670}" type="datetime1">
              <a:rPr lang="ko-KR" altLang="en-US" smtClean="0"/>
              <a:t>2026-04-13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29977995-1F2F-4547-B324-0CFAEFA07A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9C77FD02-1F4E-4BDF-95A1-31EF54FEE9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E70E0-7313-4D73-9355-CE1EDA06614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694487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63CD344-7A81-422E-B1C8-41AC7DA49E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A98DDC7-B355-4470-8EB9-362997378A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05C50174-B6D4-4CE2-AD11-724173CCCB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578E6D7E-7CFD-4222-924E-339FEDB5AF1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B36F39A8-AB1C-442A-98DB-F83CC7EB7E8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B2D00E15-71E6-4B3C-90DB-A3E11B4DB6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09622-6949-42BF-BFDC-A9D58D8410DE}" type="datetime1">
              <a:rPr lang="ko-KR" altLang="en-US" smtClean="0"/>
              <a:t>2026-04-13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F1F0C14A-BE31-4F7A-9E05-A64F330BEB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0FB74EE8-95E5-46C7-9C5A-9C73DE6F7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E70E0-7313-4D73-9355-CE1EDA06614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33185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ACFF0A6-51C8-47D8-9C52-79FBC76F90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C3FA9043-B64A-430F-A299-F0B4DA2512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3809B-00E8-437F-AE44-D51BAB3BF497}" type="datetime1">
              <a:rPr lang="ko-KR" altLang="en-US" smtClean="0"/>
              <a:t>2026-04-13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68979A2F-E298-48C0-97FD-595A621C98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6BA0E676-9895-4E55-A2EB-3310E12D9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E70E0-7313-4D73-9355-CE1EDA06614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09698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EBCA58F9-54E0-4810-8C8A-8F66FB631F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F39D0-5FC9-4018-8985-E1A8838ADD51}" type="datetime1">
              <a:rPr lang="ko-KR" altLang="en-US" smtClean="0"/>
              <a:t>2026-04-13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14AF86B2-A798-427F-8D73-CDF7816D57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CA0E4877-B8F5-4E24-B950-EB4DAFECB2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E70E0-7313-4D73-9355-CE1EDA06614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579702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14FAE1F-DDC4-4422-8539-4D13EC14FA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6299E65-F83A-46C4-A931-11CF9904E5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4F1167DF-C81D-4E86-9CE7-59DDBF7A20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0403AF1-1C88-4127-89E8-ABA49C9BE1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25CB8-4584-41E3-8078-0C95D527EC60}" type="datetime1">
              <a:rPr lang="ko-KR" altLang="en-US" smtClean="0"/>
              <a:t>2026-04-13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6ADC9D8B-8881-49CB-A618-398F25B895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B5C90399-7E44-4407-9DC4-BEFD467ED3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E70E0-7313-4D73-9355-CE1EDA06614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83945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B8D3F1A-AE0C-4A70-8B59-A4F84DC74A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53D4CD9F-7F19-4D71-8989-ED5C96A4A0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6AC46681-6DFA-46C0-9A4A-89CF395E9F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A348C5C-2BE5-4C1A-AF64-96289E5F0C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F843D-2D5A-4E65-ADD8-57ACBC657B7D}" type="datetime1">
              <a:rPr lang="ko-KR" altLang="en-US" smtClean="0"/>
              <a:t>2026-04-13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A5BD700-F705-46A6-A95D-DE218CB9B6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B3208D8F-B37C-4C71-8BCB-7872F40F99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E70E0-7313-4D73-9355-CE1EDA06614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274205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BE3EFBC-B643-40F7-A744-AD0F030C15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74C03D9F-C3EF-4D8A-B2C4-1DFED7BD1F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93E1D88-4E34-4292-9550-B6EE27FB2D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B447E-1AF2-471A-BEBC-17ED0339F9CD}" type="datetime1">
              <a:rPr lang="ko-KR" altLang="en-US" smtClean="0"/>
              <a:t>2026-04-13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8CBBFD6-FF0E-4A89-892F-6C3BDDD097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8DFE21D-AE53-4DAD-A6D7-C55C67CE01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E70E0-7313-4D73-9355-CE1EDA06614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7586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D84943C9-5722-4E3F-A77F-5F19C286A73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CAEB8A5D-8C84-4EEF-9ED0-4E17B3F3D6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8C4729D-6E7B-4817-BF16-B89CED4557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71F34-AA3B-4511-9B88-6F530CFB3375}" type="datetime1">
              <a:rPr lang="ko-KR" altLang="en-US" smtClean="0"/>
              <a:t>2026-04-13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6F70597-11E1-4C02-9FE5-27931BE82B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5D46D60-5EAB-40DC-91FF-80D3F0A79C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E70E0-7313-4D73-9355-CE1EDA06614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54267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9288E558-C416-402F-B249-89D010D37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AF44E79B-A8D7-470C-9BB7-77CAAE9DDB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BD7C075-D0F6-4F4B-8595-D1B13EA62E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B98A6A-77E9-4317-BC66-F52BDB48E412}" type="datetime1">
              <a:rPr lang="ko-KR" altLang="en-US" smtClean="0"/>
              <a:t>2026-04-13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56489C8-7E2A-4267-9224-936A15FA426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AD5D2A3-BDFD-4A60-9836-43F0086F726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2E70E0-7313-4D73-9355-CE1EDA06614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60082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18" Type="http://schemas.openxmlformats.org/officeDocument/2006/relationships/image" Target="../media/image19.jpg"/><Relationship Id="rId26" Type="http://schemas.openxmlformats.org/officeDocument/2006/relationships/image" Target="../media/image27.jpeg"/><Relationship Id="rId3" Type="http://schemas.openxmlformats.org/officeDocument/2006/relationships/image" Target="../media/image3.png"/><Relationship Id="rId21" Type="http://schemas.openxmlformats.org/officeDocument/2006/relationships/image" Target="../media/image22.jpeg"/><Relationship Id="rId7" Type="http://schemas.openxmlformats.org/officeDocument/2006/relationships/image" Target="../media/image8.jpeg"/><Relationship Id="rId12" Type="http://schemas.openxmlformats.org/officeDocument/2006/relationships/image" Target="../media/image13.png"/><Relationship Id="rId17" Type="http://schemas.openxmlformats.org/officeDocument/2006/relationships/image" Target="../media/image18.jpeg"/><Relationship Id="rId25" Type="http://schemas.openxmlformats.org/officeDocument/2006/relationships/image" Target="../media/image26.jpeg"/><Relationship Id="rId2" Type="http://schemas.openxmlformats.org/officeDocument/2006/relationships/image" Target="../media/image2.png"/><Relationship Id="rId16" Type="http://schemas.openxmlformats.org/officeDocument/2006/relationships/image" Target="../media/image17.jpeg"/><Relationship Id="rId20" Type="http://schemas.openxmlformats.org/officeDocument/2006/relationships/image" Target="../media/image21.jpg"/><Relationship Id="rId29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11" Type="http://schemas.openxmlformats.org/officeDocument/2006/relationships/image" Target="../media/image12.jpg"/><Relationship Id="rId24" Type="http://schemas.openxmlformats.org/officeDocument/2006/relationships/image" Target="../media/image25.jpeg"/><Relationship Id="rId5" Type="http://schemas.openxmlformats.org/officeDocument/2006/relationships/image" Target="../media/image6.jpeg"/><Relationship Id="rId15" Type="http://schemas.openxmlformats.org/officeDocument/2006/relationships/image" Target="../media/image16.jpeg"/><Relationship Id="rId23" Type="http://schemas.openxmlformats.org/officeDocument/2006/relationships/image" Target="../media/image24.jpeg"/><Relationship Id="rId28" Type="http://schemas.openxmlformats.org/officeDocument/2006/relationships/image" Target="../media/image29.jpg"/><Relationship Id="rId10" Type="http://schemas.openxmlformats.org/officeDocument/2006/relationships/image" Target="../media/image11.jpeg"/><Relationship Id="rId19" Type="http://schemas.openxmlformats.org/officeDocument/2006/relationships/image" Target="../media/image20.jpeg"/><Relationship Id="rId4" Type="http://schemas.openxmlformats.org/officeDocument/2006/relationships/image" Target="../media/image4.png"/><Relationship Id="rId9" Type="http://schemas.openxmlformats.org/officeDocument/2006/relationships/image" Target="../media/image10.png"/><Relationship Id="rId14" Type="http://schemas.openxmlformats.org/officeDocument/2006/relationships/image" Target="../media/image15.jpeg"/><Relationship Id="rId22" Type="http://schemas.openxmlformats.org/officeDocument/2006/relationships/image" Target="../media/image23.jpg"/><Relationship Id="rId27" Type="http://schemas.openxmlformats.org/officeDocument/2006/relationships/image" Target="../media/image28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3.png"/><Relationship Id="rId7" Type="http://schemas.openxmlformats.org/officeDocument/2006/relationships/diagramQuickStyle" Target="../diagrams/quickStyle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4.png"/><Relationship Id="rId9" Type="http://schemas.microsoft.com/office/2007/relationships/diagramDrawing" Target="../diagrams/drawing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3.png"/><Relationship Id="rId7" Type="http://schemas.openxmlformats.org/officeDocument/2006/relationships/image" Target="../media/image33.png"/><Relationship Id="rId12" Type="http://schemas.openxmlformats.org/officeDocument/2006/relationships/image" Target="../media/image3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png"/><Relationship Id="rId11" Type="http://schemas.openxmlformats.org/officeDocument/2006/relationships/image" Target="../media/image37.png"/><Relationship Id="rId5" Type="http://schemas.openxmlformats.org/officeDocument/2006/relationships/image" Target="../media/image31.png"/><Relationship Id="rId10" Type="http://schemas.openxmlformats.org/officeDocument/2006/relationships/image" Target="../media/image36.png"/><Relationship Id="rId4" Type="http://schemas.openxmlformats.org/officeDocument/2006/relationships/image" Target="../media/image4.png"/><Relationship Id="rId9" Type="http://schemas.openxmlformats.org/officeDocument/2006/relationships/image" Target="../media/image35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image" Target="../media/image46.jpeg"/><Relationship Id="rId18" Type="http://schemas.openxmlformats.org/officeDocument/2006/relationships/hyperlink" Target="http://www.google.com/url?sa=i&amp;rct=j&amp;q=&amp;esrc=s&amp;frm=1&amp;source=images&amp;cd=&amp;cad=rja&amp;docid=ms768U2QKCwEgM&amp;tbnid=JpqAc7ex0XDBKM:&amp;ved=&amp;url=http://hplusmagazine.com/2012/10/02/the-buzz-of-the-hive-mind-artificial-bee-brains/&amp;ei=88dnUYT2AuKbiALj5IG4DA&amp;bvm=bv.45175338,d.cGE&amp;psig=AFQjCNGx8PVaSaTB-qwc2VSiSSZAFcRhQQ&amp;ust=1365842291382913" TargetMode="External"/><Relationship Id="rId3" Type="http://schemas.openxmlformats.org/officeDocument/2006/relationships/image" Target="../media/image3.png"/><Relationship Id="rId21" Type="http://schemas.openxmlformats.org/officeDocument/2006/relationships/image" Target="../media/image50.jpeg"/><Relationship Id="rId7" Type="http://schemas.openxmlformats.org/officeDocument/2006/relationships/image" Target="../media/image41.png"/><Relationship Id="rId12" Type="http://schemas.openxmlformats.org/officeDocument/2006/relationships/hyperlink" Target="http://www.google.co.kr/url?sa=i&amp;rct=j&amp;q=&amp;esrc=s&amp;source=images&amp;cd=&amp;cad=rja&amp;uact=8&amp;ved=0CAcQjRxqFQoTCLXMtOv68cgCFWMYpgodRu8Dhw&amp;url=http://www.slideshare.net/GGVCapital/ggv-capital-viewpoint-internet-of-things&amp;psig=AFQjCNEVCQyxZBfiEC4TxoUYskA9ofHSAQ&amp;ust=1446561235650964" TargetMode="External"/><Relationship Id="rId17" Type="http://schemas.openxmlformats.org/officeDocument/2006/relationships/image" Target="../media/image48.jpeg"/><Relationship Id="rId2" Type="http://schemas.openxmlformats.org/officeDocument/2006/relationships/image" Target="../media/image2.png"/><Relationship Id="rId16" Type="http://schemas.openxmlformats.org/officeDocument/2006/relationships/hyperlink" Target="https://www.google.co.kr/url?sa=i&amp;rct=j&amp;q=&amp;esrc=s&amp;source=images&amp;cd=&amp;cad=rja&amp;uact=8&amp;ved=0CAcQjRxqFQoTCK2otYv58cgCFcEapgodyRkI_A&amp;url=https://occupycorporatism.com/new-microchip-can-mimic-how-a-human-brain-thinks/&amp;psig=AFQjCNGj-Ve8ipjXWTkYZkAPTrgPNajpKQ&amp;ust=1446560698514060" TargetMode="External"/><Relationship Id="rId20" Type="http://schemas.openxmlformats.org/officeDocument/2006/relationships/hyperlink" Target="https://www.google.co.kr/url?sa=i&amp;rct=j&amp;q=&amp;esrc=s&amp;source=images&amp;cd=&amp;ved=0CAcQjRxqFQoTCNDvxYD88cgCFWXnpgod-_YDIA&amp;url=https://capocaccia.ethz.ch/capo/wiki/2014/Workgroups&amp;bvm=bv.106379543,d.dGY&amp;psig=AFQjCNEewhvtEI1zAUidAtpyG_ntJhoaYg&amp;ust=1446561540959451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png"/><Relationship Id="rId11" Type="http://schemas.openxmlformats.org/officeDocument/2006/relationships/image" Target="../media/image45.png"/><Relationship Id="rId5" Type="http://schemas.openxmlformats.org/officeDocument/2006/relationships/image" Target="../media/image39.png"/><Relationship Id="rId15" Type="http://schemas.openxmlformats.org/officeDocument/2006/relationships/image" Target="../media/image47.jpeg"/><Relationship Id="rId10" Type="http://schemas.openxmlformats.org/officeDocument/2006/relationships/image" Target="../media/image44.jpeg"/><Relationship Id="rId19" Type="http://schemas.openxmlformats.org/officeDocument/2006/relationships/image" Target="../media/image49.jpeg"/><Relationship Id="rId4" Type="http://schemas.openxmlformats.org/officeDocument/2006/relationships/image" Target="../media/image4.png"/><Relationship Id="rId9" Type="http://schemas.openxmlformats.org/officeDocument/2006/relationships/image" Target="../media/image43.png"/><Relationship Id="rId14" Type="http://schemas.openxmlformats.org/officeDocument/2006/relationships/hyperlink" Target="http://www.google.co.kr/url?sa=i&amp;rct=j&amp;q=&amp;esrc=s&amp;source=images&amp;cd=&amp;cad=rja&amp;uact=8&amp;ved=0CAcQjRxqFQoTCLH5-KD78cgCFSKrpgodRAsK4g&amp;url=http://www.itechedu.com/bbs/tb.php/nie/61&amp;psig=AFQjCNFhKqe1Nt4DOO1wpDTiAILs860fIA&amp;ust=1446561328535598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.png"/><Relationship Id="rId7" Type="http://schemas.openxmlformats.org/officeDocument/2006/relationships/image" Target="../media/image35.jpeg"/><Relationship Id="rId12" Type="http://schemas.openxmlformats.org/officeDocument/2006/relationships/image" Target="../media/image5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png"/><Relationship Id="rId11" Type="http://schemas.openxmlformats.org/officeDocument/2006/relationships/image" Target="../media/image53.jpeg"/><Relationship Id="rId5" Type="http://schemas.openxmlformats.org/officeDocument/2006/relationships/image" Target="../media/image32.png"/><Relationship Id="rId10" Type="http://schemas.openxmlformats.org/officeDocument/2006/relationships/image" Target="../media/image52.png"/><Relationship Id="rId4" Type="http://schemas.openxmlformats.org/officeDocument/2006/relationships/image" Target="../media/image4.png"/><Relationship Id="rId9" Type="http://schemas.openxmlformats.org/officeDocument/2006/relationships/image" Target="../media/image51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image" Target="../media/image36.png"/><Relationship Id="rId3" Type="http://schemas.openxmlformats.org/officeDocument/2006/relationships/image" Target="../media/image3.png"/><Relationship Id="rId7" Type="http://schemas.openxmlformats.org/officeDocument/2006/relationships/image" Target="../media/image57.jpeg"/><Relationship Id="rId12" Type="http://schemas.openxmlformats.org/officeDocument/2006/relationships/image" Target="../media/image3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6.jpeg"/><Relationship Id="rId11" Type="http://schemas.openxmlformats.org/officeDocument/2006/relationships/image" Target="../media/image32.png"/><Relationship Id="rId5" Type="http://schemas.openxmlformats.org/officeDocument/2006/relationships/image" Target="../media/image55.png"/><Relationship Id="rId15" Type="http://schemas.openxmlformats.org/officeDocument/2006/relationships/image" Target="../media/image61.jpg"/><Relationship Id="rId10" Type="http://schemas.openxmlformats.org/officeDocument/2006/relationships/image" Target="../media/image60.jpeg"/><Relationship Id="rId4" Type="http://schemas.openxmlformats.org/officeDocument/2006/relationships/image" Target="../media/image4.png"/><Relationship Id="rId9" Type="http://schemas.openxmlformats.org/officeDocument/2006/relationships/image" Target="../media/image59.jpeg"/><Relationship Id="rId14" Type="http://schemas.openxmlformats.org/officeDocument/2006/relationships/image" Target="../media/image3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2.png"/><Relationship Id="rId5" Type="http://schemas.openxmlformats.org/officeDocument/2006/relationships/image" Target="../media/image4.png"/><Relationship Id="rId4" Type="http://schemas.openxmlformats.org/officeDocument/2006/relationships/hyperlink" Target="http://ee.sogang.ac.kr/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3.png"/><Relationship Id="rId5" Type="http://schemas.openxmlformats.org/officeDocument/2006/relationships/image" Target="../media/image4.png"/><Relationship Id="rId4" Type="http://schemas.openxmlformats.org/officeDocument/2006/relationships/hyperlink" Target="https://ee.sogang.ac.kr/eeTV" TargetMode="Externa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usD-gbtyupo&amp;list=PLuw18F3l6YbbDzubWA-NXCjpYUv15WqyE" TargetMode="External"/><Relationship Id="rId3" Type="http://schemas.openxmlformats.org/officeDocument/2006/relationships/image" Target="../media/image3.png"/><Relationship Id="rId7" Type="http://schemas.openxmlformats.org/officeDocument/2006/relationships/hyperlink" Target="https://www.youtube.com/watch?v=Ny73943f318&amp;list=PLuw18F3l6YbZciSbLEB0I3odHAxUO4iSV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watch?v=t6CsWcpN1MY&amp;list=PLuw18F3l6YbYeczWJ2eAPuhfAu6XT263x" TargetMode="External"/><Relationship Id="rId5" Type="http://schemas.openxmlformats.org/officeDocument/2006/relationships/hyperlink" Target="https://www.youtube.com/watch?v=vQzMjUn92Lo&amp;list=PLuw18F3l6YbZAGexnWf6aoAvMhX5LF6Fl" TargetMode="External"/><Relationship Id="rId10" Type="http://schemas.openxmlformats.org/officeDocument/2006/relationships/hyperlink" Target="https://www.youtube.com/watch?v=selSumGtNQ8&amp;list=PLuw18F3l6YbZ1tcoHOxveI1rlSlzaw9et" TargetMode="External"/><Relationship Id="rId4" Type="http://schemas.openxmlformats.org/officeDocument/2006/relationships/image" Target="../media/image4.png"/><Relationship Id="rId9" Type="http://schemas.openxmlformats.org/officeDocument/2006/relationships/hyperlink" Target="https://www.youtube.com/watch?v=YnTOt_a3uOY&amp;list=PLuw18F3l6YbZznWE2CkSR0vSi7oOFoRsF" TargetMode="Externa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3" Type="http://schemas.openxmlformats.org/officeDocument/2006/relationships/image" Target="../media/image3.png"/><Relationship Id="rId7" Type="http://schemas.openxmlformats.org/officeDocument/2006/relationships/diagramQuickStyle" Target="../diagrams/quickStyle2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2.xml"/><Relationship Id="rId5" Type="http://schemas.openxmlformats.org/officeDocument/2006/relationships/diagramData" Target="../diagrams/data2.xml"/><Relationship Id="rId4" Type="http://schemas.openxmlformats.org/officeDocument/2006/relationships/image" Target="../media/image4.png"/><Relationship Id="rId9" Type="http://schemas.microsoft.com/office/2007/relationships/diagramDrawing" Target="../diagrams/drawing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.xml"/><Relationship Id="rId3" Type="http://schemas.openxmlformats.org/officeDocument/2006/relationships/image" Target="../media/image3.png"/><Relationship Id="rId7" Type="http://schemas.openxmlformats.org/officeDocument/2006/relationships/diagramQuickStyle" Target="../diagrams/quickStyle3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3.xml"/><Relationship Id="rId5" Type="http://schemas.openxmlformats.org/officeDocument/2006/relationships/diagramData" Target="../diagrams/data3.xml"/><Relationship Id="rId4" Type="http://schemas.openxmlformats.org/officeDocument/2006/relationships/image" Target="../media/image4.png"/><Relationship Id="rId9" Type="http://schemas.microsoft.com/office/2007/relationships/diagramDrawing" Target="../diagrams/drawing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2.png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4.png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7FDD5AC4-D6FF-40AE-ACBE-50B73329F87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347"/>
          <a:stretch/>
        </p:blipFill>
        <p:spPr>
          <a:xfrm>
            <a:off x="1954231" y="3424919"/>
            <a:ext cx="7531449" cy="285344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1E260C96-D62D-4D9C-9FC6-04509FBFFA05}"/>
              </a:ext>
            </a:extLst>
          </p:cNvPr>
          <p:cNvSpPr/>
          <p:nvPr/>
        </p:nvSpPr>
        <p:spPr>
          <a:xfrm>
            <a:off x="828311" y="592882"/>
            <a:ext cx="10661020" cy="27161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600" b="1" dirty="0">
                <a:solidFill>
                  <a:srgbClr val="CC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anose="020B0604030504040204" pitchFamily="34" charset="0"/>
              </a:rPr>
              <a:t>2027</a:t>
            </a:r>
            <a:r>
              <a:rPr lang="ko-KR" altLang="en-US" sz="3600" b="1" dirty="0">
                <a:solidFill>
                  <a:srgbClr val="CC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anose="020B0604030504040204" pitchFamily="34" charset="0"/>
              </a:rPr>
              <a:t>학년도 </a:t>
            </a:r>
            <a:r>
              <a:rPr lang="en-US" altLang="ko-KR" sz="3600" b="1" dirty="0">
                <a:solidFill>
                  <a:srgbClr val="CC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anose="020B0604030504040204" pitchFamily="34" charset="0"/>
              </a:rPr>
              <a:t>2</a:t>
            </a:r>
            <a:r>
              <a:rPr lang="ko-KR" altLang="en-US" sz="3600" b="1" dirty="0">
                <a:solidFill>
                  <a:srgbClr val="CC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anose="020B0604030504040204" pitchFamily="34" charset="0"/>
              </a:rPr>
              <a:t>월 졸업대상자</a:t>
            </a:r>
            <a:endParaRPr lang="en-US" altLang="ko-KR" sz="1050" b="1" dirty="0">
              <a:solidFill>
                <a:srgbClr val="CC0000"/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anose="020B0604030504040204" pitchFamily="34" charset="0"/>
            </a:endParaRPr>
          </a:p>
          <a:p>
            <a:endParaRPr lang="en-US" altLang="ko-KR" sz="1050" b="1" dirty="0">
              <a:solidFill>
                <a:srgbClr val="CC0000"/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anose="020B0604030504040204" pitchFamily="34" charset="0"/>
            </a:endParaRPr>
          </a:p>
          <a:p>
            <a:r>
              <a:rPr lang="ko-KR" altLang="en-US" sz="3600" b="1" dirty="0">
                <a:solidFill>
                  <a:srgbClr val="CC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anose="020B0604030504040204" pitchFamily="34" charset="0"/>
              </a:rPr>
              <a:t>전자공학과 디자인프로젝트 설명회</a:t>
            </a:r>
            <a:endParaRPr lang="en-US" altLang="ko-KR" sz="3600" b="1" dirty="0">
              <a:solidFill>
                <a:srgbClr val="CC0000"/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anose="020B0604030504040204" pitchFamily="34" charset="0"/>
            </a:endParaRPr>
          </a:p>
          <a:p>
            <a:endParaRPr lang="en-US" altLang="ko-KR" sz="3200" b="1" dirty="0">
              <a:solidFill>
                <a:srgbClr val="CC0000"/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anose="020B0604030504040204" pitchFamily="34" charset="0"/>
            </a:endParaRPr>
          </a:p>
          <a:p>
            <a:pPr algn="r"/>
            <a:r>
              <a:rPr kumimoji="0" lang="en-US" altLang="ko-KR" sz="2400" b="1" dirty="0">
                <a:solidFill>
                  <a:srgbClr val="CC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anose="020B0604030504040204" pitchFamily="34" charset="0"/>
              </a:rPr>
              <a:t>2026</a:t>
            </a:r>
            <a:r>
              <a:rPr kumimoji="0" lang="ko-KR" altLang="en-US" sz="2400" b="1" dirty="0">
                <a:solidFill>
                  <a:srgbClr val="CC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anose="020B0604030504040204" pitchFamily="34" charset="0"/>
              </a:rPr>
              <a:t>년 </a:t>
            </a:r>
            <a:r>
              <a:rPr lang="en-US" altLang="ko-KR" sz="2400" b="1" dirty="0">
                <a:solidFill>
                  <a:srgbClr val="CC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anose="020B0604030504040204" pitchFamily="34" charset="0"/>
              </a:rPr>
              <a:t>4</a:t>
            </a:r>
            <a:r>
              <a:rPr kumimoji="0" lang="ko-KR" altLang="en-US" sz="2400" b="1" dirty="0">
                <a:solidFill>
                  <a:srgbClr val="CC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anose="020B0604030504040204" pitchFamily="34" charset="0"/>
              </a:rPr>
              <a:t>월 </a:t>
            </a:r>
            <a:r>
              <a:rPr lang="en-US" altLang="ko-KR" sz="2400" b="1" dirty="0">
                <a:solidFill>
                  <a:srgbClr val="CC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anose="020B0604030504040204" pitchFamily="34" charset="0"/>
              </a:rPr>
              <a:t>9</a:t>
            </a:r>
            <a:r>
              <a:rPr kumimoji="0" lang="ko-KR" altLang="en-US" sz="2400" b="1" dirty="0">
                <a:solidFill>
                  <a:srgbClr val="CC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anose="020B0604030504040204" pitchFamily="34" charset="0"/>
              </a:rPr>
              <a:t>일</a:t>
            </a:r>
            <a:r>
              <a:rPr kumimoji="0" lang="en-US" altLang="ko-KR" sz="2400" b="1" dirty="0">
                <a:solidFill>
                  <a:srgbClr val="CC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anose="020B0604030504040204" pitchFamily="34" charset="0"/>
              </a:rPr>
              <a:t>(</a:t>
            </a:r>
            <a:r>
              <a:rPr kumimoji="0" lang="ko-KR" altLang="en-US" sz="2400" b="1" dirty="0">
                <a:solidFill>
                  <a:srgbClr val="CC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anose="020B0604030504040204" pitchFamily="34" charset="0"/>
              </a:rPr>
              <a:t>목</a:t>
            </a:r>
            <a:r>
              <a:rPr kumimoji="0" lang="en-US" altLang="ko-KR" sz="2400" b="1" dirty="0">
                <a:solidFill>
                  <a:srgbClr val="CC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anose="020B0604030504040204" pitchFamily="34" charset="0"/>
              </a:rPr>
              <a:t>) 18:00</a:t>
            </a:r>
          </a:p>
          <a:p>
            <a:pPr algn="r"/>
            <a:r>
              <a:rPr lang="en-US" altLang="ko-KR" sz="2400" b="1" dirty="0">
                <a:solidFill>
                  <a:srgbClr val="CC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anose="020B0604030504040204" pitchFamily="34" charset="0"/>
              </a:rPr>
              <a:t>RA204</a:t>
            </a:r>
            <a:r>
              <a:rPr kumimoji="0" lang="en-US" altLang="ko-KR" sz="3200" b="1" dirty="0">
                <a:solidFill>
                  <a:srgbClr val="CC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anose="020B0604030504040204" pitchFamily="34" charset="0"/>
              </a:rPr>
              <a:t> </a:t>
            </a:r>
            <a:endParaRPr lang="ko-KR" altLang="en-US" sz="3200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AA3EFA9F-159F-4255-A84A-37CDA5CC67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69361" y="6334"/>
            <a:ext cx="1315801" cy="470639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EC1D750B-8518-4974-9F48-B50A8C61DF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571747"/>
            <a:ext cx="12192000" cy="279919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FC62CF7A-F00C-4D3E-AE1B-47A94283F73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977" y="6602860"/>
            <a:ext cx="4079024" cy="244668"/>
          </a:xfrm>
          <a:prstGeom prst="rect">
            <a:avLst/>
          </a:prstGeom>
        </p:spPr>
      </p:pic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9B83B2E9-2576-42BF-A6D5-09E01F19B5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27261" y="6587498"/>
            <a:ext cx="517539" cy="248416"/>
          </a:xfrm>
        </p:spPr>
        <p:txBody>
          <a:bodyPr/>
          <a:lstStyle/>
          <a:p>
            <a:fld id="{8F2E70E0-7313-4D73-9355-CE1EDA066146}" type="slidenum">
              <a:rPr lang="ko-KR" altLang="en-US" smtClean="0"/>
              <a:t>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975166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AA3EFA9F-159F-4255-A84A-37CDA5CC67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69361" y="6334"/>
            <a:ext cx="1315801" cy="470639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EC1D750B-8518-4974-9F48-B50A8C61DF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571747"/>
            <a:ext cx="12192000" cy="279919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FC62CF7A-F00C-4D3E-AE1B-47A94283F7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977" y="6602860"/>
            <a:ext cx="4079024" cy="244668"/>
          </a:xfrm>
          <a:prstGeom prst="rect">
            <a:avLst/>
          </a:prstGeom>
        </p:spPr>
      </p:pic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9B83B2E9-2576-42BF-A6D5-09E01F19B5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27261" y="6587498"/>
            <a:ext cx="517539" cy="248416"/>
          </a:xfrm>
        </p:spPr>
        <p:txBody>
          <a:bodyPr/>
          <a:lstStyle/>
          <a:p>
            <a:fld id="{8F2E70E0-7313-4D73-9355-CE1EDA066146}" type="slidenum">
              <a:rPr lang="ko-KR" altLang="en-US" smtClean="0"/>
              <a:t>2</a:t>
            </a:fld>
            <a:endParaRPr lang="ko-KR" altLang="en-US" dirty="0"/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72D9DDB9-BE55-40C0-A60E-5BBEED4F06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348303" y="1056636"/>
            <a:ext cx="11563034" cy="46032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BAF9A080-430D-479D-B132-1962F5D51962}"/>
              </a:ext>
            </a:extLst>
          </p:cNvPr>
          <p:cNvSpPr/>
          <p:nvPr/>
        </p:nvSpPr>
        <p:spPr>
          <a:xfrm>
            <a:off x="1281316" y="480001"/>
            <a:ext cx="103394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>
                <a:solidFill>
                  <a:srgbClr val="CC0000"/>
                </a:solidFill>
                <a:latin typeface="+mj-ea"/>
                <a:ea typeface="+mj-ea"/>
                <a:cs typeface="Tahoma" panose="020B0604030504040204" pitchFamily="34" charset="0"/>
              </a:rPr>
              <a:t>질의 응답 용 오픈채팅 </a:t>
            </a:r>
            <a:r>
              <a:rPr lang="en-US" altLang="ko-KR" sz="2800" b="1">
                <a:solidFill>
                  <a:srgbClr val="CC0000"/>
                </a:solidFill>
                <a:latin typeface="+mj-ea"/>
                <a:ea typeface="+mj-ea"/>
                <a:cs typeface="Tahoma" panose="020B0604030504040204" pitchFamily="34" charset="0"/>
              </a:rPr>
              <a:t>QR</a:t>
            </a:r>
            <a:r>
              <a:rPr lang="ko-KR" altLang="en-US" sz="2800" b="1">
                <a:solidFill>
                  <a:srgbClr val="CC0000"/>
                </a:solidFill>
                <a:latin typeface="+mj-ea"/>
                <a:ea typeface="+mj-ea"/>
                <a:cs typeface="Tahoma" panose="020B0604030504040204" pitchFamily="34" charset="0"/>
              </a:rPr>
              <a:t>코드 </a:t>
            </a:r>
            <a:endParaRPr lang="ko-KR" altLang="en-US" sz="2800" b="1" dirty="0">
              <a:solidFill>
                <a:srgbClr val="CC0000"/>
              </a:solidFill>
              <a:latin typeface="+mj-ea"/>
              <a:ea typeface="+mj-ea"/>
              <a:cs typeface="Tahoma" panose="020B0604030504040204" pitchFamily="34" charset="0"/>
            </a:endParaRPr>
          </a:p>
        </p:txBody>
      </p:sp>
      <p:sp>
        <p:nvSpPr>
          <p:cNvPr id="14" name="내용 개체 틀 2">
            <a:extLst>
              <a:ext uri="{FF2B5EF4-FFF2-40B4-BE49-F238E27FC236}">
                <a16:creationId xmlns:a16="http://schemas.microsoft.com/office/drawing/2014/main" id="{441BAB1C-E6AE-4C49-99AC-27C710FE14C5}"/>
              </a:ext>
            </a:extLst>
          </p:cNvPr>
          <p:cNvSpPr txBox="1">
            <a:spLocks/>
          </p:cNvSpPr>
          <p:nvPr/>
        </p:nvSpPr>
        <p:spPr>
          <a:xfrm>
            <a:off x="238784" y="1319941"/>
            <a:ext cx="8222525" cy="525886"/>
          </a:xfrm>
          <a:prstGeom prst="rect">
            <a:avLst/>
          </a:prstGeom>
          <a:noFill/>
          <a:ln>
            <a:noFill/>
          </a:ln>
        </p:spPr>
        <p:txBody>
          <a:bodyPr wrap="square" lIns="180000" tIns="108000" rIns="180000" bIns="108000" anchor="ctr" anchorCtr="0">
            <a:spAutoFit/>
          </a:bodyPr>
          <a:lstStyle>
            <a:lvl1pPr marL="378000" marR="0" indent="-378000" algn="l" defTabSz="914400" rtl="0" eaLnBrk="0" fontAlgn="base" latinLnBrk="1" hangingPunct="0">
              <a:lnSpc>
                <a:spcPct val="100000"/>
              </a:lnSpc>
              <a:spcBef>
                <a:spcPts val="1500"/>
              </a:spcBef>
              <a:spcAft>
                <a:spcPct val="0"/>
              </a:spcAft>
              <a:buClr>
                <a:srgbClr val="CC0000"/>
              </a:buClr>
              <a:buSzTx/>
              <a:buFont typeface="Wingdings" panose="05000000000000000000" pitchFamily="2" charset="2"/>
              <a:buChar char="l"/>
              <a:tabLst/>
              <a:defRPr sz="2000" b="1" kern="1200" baseline="0">
                <a:solidFill>
                  <a:srgbClr val="002060"/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1pPr>
            <a:lvl2pPr marL="792000" indent="-302400" algn="l" rtl="0" eaLnBrk="0" fontAlgn="base" latinLnBrk="1" hangingPunct="0">
              <a:spcBef>
                <a:spcPts val="600"/>
              </a:spcBef>
              <a:spcAft>
                <a:spcPct val="0"/>
              </a:spcAft>
              <a:buClr>
                <a:schemeClr val="accent6">
                  <a:lumMod val="75000"/>
                </a:schemeClr>
              </a:buClr>
              <a:buFont typeface="Wingdings" panose="05000000000000000000" pitchFamily="2" charset="2"/>
              <a:buChar char="§"/>
              <a:defRPr sz="1800" b="1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2pPr>
            <a:lvl3pPr marL="799200" indent="-277200" algn="l" rtl="0" eaLnBrk="0" fontAlgn="base" latinLnBrk="1" hangingPunct="0">
              <a:spcBef>
                <a:spcPts val="600"/>
              </a:spcBef>
              <a:spcAft>
                <a:spcPct val="0"/>
              </a:spcAft>
              <a:buClr>
                <a:schemeClr val="accent6">
                  <a:lumMod val="75000"/>
                </a:schemeClr>
              </a:buClr>
              <a:buFont typeface="Arial" pitchFamily="34" charset="0"/>
              <a:buChar char="»"/>
              <a:tabLst>
                <a:tab pos="1081088" algn="l"/>
              </a:tabLst>
              <a:defRPr sz="1800" b="1" kern="1200" baseline="0">
                <a:solidFill>
                  <a:schemeClr val="accent6">
                    <a:lumMod val="75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3pPr>
            <a:lvl4pPr marL="1260000" indent="-252000" algn="l" rtl="0" eaLnBrk="0" fontAlgn="base" latinLnBrk="1" hangingPunct="0">
              <a:spcBef>
                <a:spcPts val="400"/>
              </a:spcBef>
              <a:spcAft>
                <a:spcPct val="0"/>
              </a:spcAft>
              <a:buClr>
                <a:srgbClr val="7030A0"/>
              </a:buClr>
              <a:buFont typeface="Comic Sans MS" pitchFamily="66" charset="0"/>
              <a:buChar char="–"/>
              <a:tabLst>
                <a:tab pos="1436688" algn="l"/>
              </a:tabLst>
              <a:defRPr sz="17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4pPr>
            <a:lvl5pPr marL="1332000" indent="-187200" algn="l" rtl="0" eaLnBrk="0" fontAlgn="base" latinLnBrk="1" hangingPunct="0">
              <a:spcBef>
                <a:spcPts val="300"/>
              </a:spcBef>
              <a:spcAft>
                <a:spcPct val="0"/>
              </a:spcAft>
              <a:buFont typeface="Wingdings" pitchFamily="2" charset="2"/>
              <a:buChar char="§"/>
              <a:defRPr sz="1400" b="1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5pPr>
            <a:lvl6pPr marL="1620000" indent="-158400" algn="l" defTabSz="914400" rtl="0" eaLnBrk="1" latinLnBrk="1" hangingPunct="1">
              <a:spcBef>
                <a:spcPts val="200"/>
              </a:spcBef>
              <a:buFont typeface="Arial" pitchFamily="34" charset="0"/>
              <a:buChar char="•"/>
              <a:defRPr sz="12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6pPr>
            <a:lvl7pPr marL="1872000" indent="-136800" algn="l" defTabSz="914400" rtl="0" eaLnBrk="1" latinLnBrk="1" hangingPunct="1">
              <a:spcBef>
                <a:spcPts val="0"/>
              </a:spcBef>
              <a:buFont typeface="Arial" pitchFamily="34" charset="0"/>
              <a:buChar char="•"/>
              <a:defRPr lang="ko-KR" altLang="en-US" sz="800" b="1" kern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lang="ko-KR" altLang="en-US" sz="800" kern="1200" dirty="0" smtClean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accent1"/>
              </a:buClr>
            </a:pPr>
            <a:r>
              <a:rPr kumimoji="0" lang="ko-KR" altLang="en-US">
                <a:latin typeface="+mj-ea"/>
                <a:ea typeface="+mj-ea"/>
              </a:rPr>
              <a:t>참여코드 </a:t>
            </a:r>
            <a:r>
              <a:rPr kumimoji="0" lang="en-US" altLang="ko-KR">
                <a:latin typeface="+mj-ea"/>
                <a:ea typeface="+mj-ea"/>
              </a:rPr>
              <a:t>8888 </a:t>
            </a:r>
            <a:endParaRPr kumimoji="0" lang="ko-KR" altLang="en-US" dirty="0">
              <a:latin typeface="+mj-ea"/>
              <a:ea typeface="+mj-ea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2911" y="2063100"/>
            <a:ext cx="4262610" cy="4262610"/>
          </a:xfrm>
          <a:prstGeom prst="rect">
            <a:avLst/>
          </a:prstGeom>
        </p:spPr>
      </p:pic>
      <p:sp>
        <p:nvSpPr>
          <p:cNvPr id="10" name="내용 개체 틀 2">
            <a:extLst>
              <a:ext uri="{FF2B5EF4-FFF2-40B4-BE49-F238E27FC236}">
                <a16:creationId xmlns:a16="http://schemas.microsoft.com/office/drawing/2014/main" id="{441BAB1C-E6AE-4C49-99AC-27C710FE14C5}"/>
              </a:ext>
            </a:extLst>
          </p:cNvPr>
          <p:cNvSpPr txBox="1">
            <a:spLocks/>
          </p:cNvSpPr>
          <p:nvPr/>
        </p:nvSpPr>
        <p:spPr>
          <a:xfrm>
            <a:off x="6096000" y="2447265"/>
            <a:ext cx="5415400" cy="833663"/>
          </a:xfrm>
          <a:prstGeom prst="rect">
            <a:avLst/>
          </a:prstGeom>
          <a:noFill/>
          <a:ln>
            <a:noFill/>
          </a:ln>
        </p:spPr>
        <p:txBody>
          <a:bodyPr wrap="square" lIns="180000" tIns="108000" rIns="180000" bIns="108000" anchor="ctr" anchorCtr="0">
            <a:spAutoFit/>
          </a:bodyPr>
          <a:lstStyle>
            <a:lvl1pPr marL="378000" marR="0" indent="-378000" algn="l" defTabSz="914400" rtl="0" eaLnBrk="0" fontAlgn="base" latinLnBrk="1" hangingPunct="0">
              <a:lnSpc>
                <a:spcPct val="100000"/>
              </a:lnSpc>
              <a:spcBef>
                <a:spcPts val="1500"/>
              </a:spcBef>
              <a:spcAft>
                <a:spcPct val="0"/>
              </a:spcAft>
              <a:buClr>
                <a:srgbClr val="CC0000"/>
              </a:buClr>
              <a:buSzTx/>
              <a:buFont typeface="Wingdings" panose="05000000000000000000" pitchFamily="2" charset="2"/>
              <a:buChar char="l"/>
              <a:tabLst/>
              <a:defRPr sz="2000" b="1" kern="1200" baseline="0">
                <a:solidFill>
                  <a:srgbClr val="002060"/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1pPr>
            <a:lvl2pPr marL="792000" indent="-302400" algn="l" rtl="0" eaLnBrk="0" fontAlgn="base" latinLnBrk="1" hangingPunct="0">
              <a:spcBef>
                <a:spcPts val="600"/>
              </a:spcBef>
              <a:spcAft>
                <a:spcPct val="0"/>
              </a:spcAft>
              <a:buClr>
                <a:schemeClr val="accent6">
                  <a:lumMod val="75000"/>
                </a:schemeClr>
              </a:buClr>
              <a:buFont typeface="Wingdings" panose="05000000000000000000" pitchFamily="2" charset="2"/>
              <a:buChar char="§"/>
              <a:defRPr sz="1800" b="1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2pPr>
            <a:lvl3pPr marL="799200" indent="-277200" algn="l" rtl="0" eaLnBrk="0" fontAlgn="base" latinLnBrk="1" hangingPunct="0">
              <a:spcBef>
                <a:spcPts val="600"/>
              </a:spcBef>
              <a:spcAft>
                <a:spcPct val="0"/>
              </a:spcAft>
              <a:buClr>
                <a:schemeClr val="accent6">
                  <a:lumMod val="75000"/>
                </a:schemeClr>
              </a:buClr>
              <a:buFont typeface="Arial" pitchFamily="34" charset="0"/>
              <a:buChar char="»"/>
              <a:tabLst>
                <a:tab pos="1081088" algn="l"/>
              </a:tabLst>
              <a:defRPr sz="1800" b="1" kern="1200" baseline="0">
                <a:solidFill>
                  <a:schemeClr val="accent6">
                    <a:lumMod val="75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3pPr>
            <a:lvl4pPr marL="1260000" indent="-252000" algn="l" rtl="0" eaLnBrk="0" fontAlgn="base" latinLnBrk="1" hangingPunct="0">
              <a:spcBef>
                <a:spcPts val="400"/>
              </a:spcBef>
              <a:spcAft>
                <a:spcPct val="0"/>
              </a:spcAft>
              <a:buClr>
                <a:srgbClr val="7030A0"/>
              </a:buClr>
              <a:buFont typeface="Comic Sans MS" pitchFamily="66" charset="0"/>
              <a:buChar char="–"/>
              <a:tabLst>
                <a:tab pos="1436688" algn="l"/>
              </a:tabLst>
              <a:defRPr sz="17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4pPr>
            <a:lvl5pPr marL="1332000" indent="-187200" algn="l" rtl="0" eaLnBrk="0" fontAlgn="base" latinLnBrk="1" hangingPunct="0">
              <a:spcBef>
                <a:spcPts val="300"/>
              </a:spcBef>
              <a:spcAft>
                <a:spcPct val="0"/>
              </a:spcAft>
              <a:buFont typeface="Wingdings" pitchFamily="2" charset="2"/>
              <a:buChar char="§"/>
              <a:defRPr sz="1400" b="1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5pPr>
            <a:lvl6pPr marL="1620000" indent="-158400" algn="l" defTabSz="914400" rtl="0" eaLnBrk="1" latinLnBrk="1" hangingPunct="1">
              <a:spcBef>
                <a:spcPts val="200"/>
              </a:spcBef>
              <a:buFont typeface="Arial" pitchFamily="34" charset="0"/>
              <a:buChar char="•"/>
              <a:defRPr sz="12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6pPr>
            <a:lvl7pPr marL="1872000" indent="-136800" algn="l" defTabSz="914400" rtl="0" eaLnBrk="1" latinLnBrk="1" hangingPunct="1">
              <a:spcBef>
                <a:spcPts val="0"/>
              </a:spcBef>
              <a:buFont typeface="Arial" pitchFamily="34" charset="0"/>
              <a:buChar char="•"/>
              <a:defRPr lang="ko-KR" altLang="en-US" sz="800" b="1" kern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lang="ko-KR" altLang="en-US" sz="800" kern="1200" dirty="0" smtClean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accent1"/>
              </a:buClr>
            </a:pPr>
            <a:r>
              <a:rPr kumimoji="0" lang="ko-KR" altLang="en-US">
                <a:latin typeface="+mj-ea"/>
                <a:ea typeface="+mj-ea"/>
              </a:rPr>
              <a:t>설명회 종료까지 질문을 남겨주시면</a:t>
            </a:r>
            <a:br>
              <a:rPr kumimoji="0" lang="en-US" altLang="ko-KR">
                <a:latin typeface="+mj-ea"/>
                <a:ea typeface="+mj-ea"/>
              </a:rPr>
            </a:br>
            <a:r>
              <a:rPr kumimoji="0" lang="en-US" altLang="ko-KR">
                <a:latin typeface="+mj-ea"/>
                <a:ea typeface="+mj-ea"/>
              </a:rPr>
              <a:t>Q&amp;A </a:t>
            </a:r>
            <a:r>
              <a:rPr kumimoji="0" lang="ko-KR" altLang="en-US">
                <a:latin typeface="+mj-ea"/>
                <a:ea typeface="+mj-ea"/>
              </a:rPr>
              <a:t>시간에 한번 응답  </a:t>
            </a:r>
            <a:endParaRPr kumimoji="0" lang="ko-KR" altLang="en-US" dirty="0">
              <a:latin typeface="+mj-ea"/>
              <a:ea typeface="+mj-ea"/>
            </a:endParaRPr>
          </a:p>
        </p:txBody>
      </p:sp>
      <p:sp>
        <p:nvSpPr>
          <p:cNvPr id="12" name="내용 개체 틀 2">
            <a:extLst>
              <a:ext uri="{FF2B5EF4-FFF2-40B4-BE49-F238E27FC236}">
                <a16:creationId xmlns:a16="http://schemas.microsoft.com/office/drawing/2014/main" id="{441BAB1C-E6AE-4C49-99AC-27C710FE14C5}"/>
              </a:ext>
            </a:extLst>
          </p:cNvPr>
          <p:cNvSpPr txBox="1">
            <a:spLocks/>
          </p:cNvSpPr>
          <p:nvPr/>
        </p:nvSpPr>
        <p:spPr>
          <a:xfrm>
            <a:off x="6111861" y="3706703"/>
            <a:ext cx="5415400" cy="833663"/>
          </a:xfrm>
          <a:prstGeom prst="rect">
            <a:avLst/>
          </a:prstGeom>
          <a:noFill/>
          <a:ln>
            <a:noFill/>
          </a:ln>
        </p:spPr>
        <p:txBody>
          <a:bodyPr wrap="square" lIns="180000" tIns="108000" rIns="180000" bIns="108000" anchor="ctr" anchorCtr="0">
            <a:spAutoFit/>
          </a:bodyPr>
          <a:lstStyle>
            <a:lvl1pPr marL="378000" marR="0" indent="-378000" algn="l" defTabSz="914400" rtl="0" eaLnBrk="0" fontAlgn="base" latinLnBrk="1" hangingPunct="0">
              <a:lnSpc>
                <a:spcPct val="100000"/>
              </a:lnSpc>
              <a:spcBef>
                <a:spcPts val="1500"/>
              </a:spcBef>
              <a:spcAft>
                <a:spcPct val="0"/>
              </a:spcAft>
              <a:buClr>
                <a:srgbClr val="CC0000"/>
              </a:buClr>
              <a:buSzTx/>
              <a:buFont typeface="Wingdings" panose="05000000000000000000" pitchFamily="2" charset="2"/>
              <a:buChar char="l"/>
              <a:tabLst/>
              <a:defRPr sz="2000" b="1" kern="1200" baseline="0">
                <a:solidFill>
                  <a:srgbClr val="002060"/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1pPr>
            <a:lvl2pPr marL="792000" indent="-302400" algn="l" rtl="0" eaLnBrk="0" fontAlgn="base" latinLnBrk="1" hangingPunct="0">
              <a:spcBef>
                <a:spcPts val="600"/>
              </a:spcBef>
              <a:spcAft>
                <a:spcPct val="0"/>
              </a:spcAft>
              <a:buClr>
                <a:schemeClr val="accent6">
                  <a:lumMod val="75000"/>
                </a:schemeClr>
              </a:buClr>
              <a:buFont typeface="Wingdings" panose="05000000000000000000" pitchFamily="2" charset="2"/>
              <a:buChar char="§"/>
              <a:defRPr sz="1800" b="1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2pPr>
            <a:lvl3pPr marL="799200" indent="-277200" algn="l" rtl="0" eaLnBrk="0" fontAlgn="base" latinLnBrk="1" hangingPunct="0">
              <a:spcBef>
                <a:spcPts val="600"/>
              </a:spcBef>
              <a:spcAft>
                <a:spcPct val="0"/>
              </a:spcAft>
              <a:buClr>
                <a:schemeClr val="accent6">
                  <a:lumMod val="75000"/>
                </a:schemeClr>
              </a:buClr>
              <a:buFont typeface="Arial" pitchFamily="34" charset="0"/>
              <a:buChar char="»"/>
              <a:tabLst>
                <a:tab pos="1081088" algn="l"/>
              </a:tabLst>
              <a:defRPr sz="1800" b="1" kern="1200" baseline="0">
                <a:solidFill>
                  <a:schemeClr val="accent6">
                    <a:lumMod val="75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3pPr>
            <a:lvl4pPr marL="1260000" indent="-252000" algn="l" rtl="0" eaLnBrk="0" fontAlgn="base" latinLnBrk="1" hangingPunct="0">
              <a:spcBef>
                <a:spcPts val="400"/>
              </a:spcBef>
              <a:spcAft>
                <a:spcPct val="0"/>
              </a:spcAft>
              <a:buClr>
                <a:srgbClr val="7030A0"/>
              </a:buClr>
              <a:buFont typeface="Comic Sans MS" pitchFamily="66" charset="0"/>
              <a:buChar char="–"/>
              <a:tabLst>
                <a:tab pos="1436688" algn="l"/>
              </a:tabLst>
              <a:defRPr sz="17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4pPr>
            <a:lvl5pPr marL="1332000" indent="-187200" algn="l" rtl="0" eaLnBrk="0" fontAlgn="base" latinLnBrk="1" hangingPunct="0">
              <a:spcBef>
                <a:spcPts val="300"/>
              </a:spcBef>
              <a:spcAft>
                <a:spcPct val="0"/>
              </a:spcAft>
              <a:buFont typeface="Wingdings" pitchFamily="2" charset="2"/>
              <a:buChar char="§"/>
              <a:defRPr sz="1400" b="1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5pPr>
            <a:lvl6pPr marL="1620000" indent="-158400" algn="l" defTabSz="914400" rtl="0" eaLnBrk="1" latinLnBrk="1" hangingPunct="1">
              <a:spcBef>
                <a:spcPts val="200"/>
              </a:spcBef>
              <a:buFont typeface="Arial" pitchFamily="34" charset="0"/>
              <a:buChar char="•"/>
              <a:defRPr sz="12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6pPr>
            <a:lvl7pPr marL="1872000" indent="-136800" algn="l" defTabSz="914400" rtl="0" eaLnBrk="1" latinLnBrk="1" hangingPunct="1">
              <a:spcBef>
                <a:spcPts val="0"/>
              </a:spcBef>
              <a:buFont typeface="Arial" pitchFamily="34" charset="0"/>
              <a:buChar char="•"/>
              <a:defRPr lang="ko-KR" altLang="en-US" sz="800" b="1" kern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lang="ko-KR" altLang="en-US" sz="800" kern="1200" dirty="0" smtClean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accent1"/>
              </a:buClr>
            </a:pPr>
            <a:r>
              <a:rPr kumimoji="0" lang="ko-KR" altLang="en-US">
                <a:latin typeface="+mj-ea"/>
                <a:ea typeface="+mj-ea"/>
              </a:rPr>
              <a:t>카카오톡이 아니더라도</a:t>
            </a:r>
            <a:r>
              <a:rPr kumimoji="0" lang="en-US" altLang="ko-KR">
                <a:latin typeface="+mj-ea"/>
                <a:ea typeface="+mj-ea"/>
              </a:rPr>
              <a:t>, </a:t>
            </a:r>
            <a:r>
              <a:rPr lang="en-US" altLang="ko-KR">
                <a:latin typeface="+mj-ea"/>
                <a:ea typeface="+mj-ea"/>
              </a:rPr>
              <a:t>Q&amp;A </a:t>
            </a:r>
            <a:r>
              <a:rPr lang="ko-KR" altLang="en-US">
                <a:latin typeface="+mj-ea"/>
                <a:ea typeface="+mj-ea"/>
              </a:rPr>
              <a:t>시간에 손들고 질문 가능 </a:t>
            </a:r>
            <a:endParaRPr kumimoji="0" lang="ko-KR" altLang="en-US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7647941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AA3EFA9F-159F-4255-A84A-37CDA5CC67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69361" y="6334"/>
            <a:ext cx="1315801" cy="470639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EC1D750B-8518-4974-9F48-B50A8C61DF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571747"/>
            <a:ext cx="12192000" cy="279919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FC62CF7A-F00C-4D3E-AE1B-47A94283F7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977" y="6602860"/>
            <a:ext cx="4079024" cy="244668"/>
          </a:xfrm>
          <a:prstGeom prst="rect">
            <a:avLst/>
          </a:prstGeom>
        </p:spPr>
      </p:pic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9B83B2E9-2576-42BF-A6D5-09E01F19B5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27261" y="6587498"/>
            <a:ext cx="517539" cy="248416"/>
          </a:xfrm>
        </p:spPr>
        <p:txBody>
          <a:bodyPr/>
          <a:lstStyle/>
          <a:p>
            <a:fld id="{8F2E70E0-7313-4D73-9355-CE1EDA066146}" type="slidenum">
              <a:rPr lang="ko-KR" altLang="en-US" smtClean="0"/>
              <a:t>3</a:t>
            </a:fld>
            <a:endParaRPr lang="ko-KR" altLang="en-US" dirty="0"/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72D9DDB9-BE55-40C0-A60E-5BBEED4F06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348303" y="1056636"/>
            <a:ext cx="11563034" cy="46032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BAF9A080-430D-479D-B132-1962F5D51962}"/>
              </a:ext>
            </a:extLst>
          </p:cNvPr>
          <p:cNvSpPr/>
          <p:nvPr/>
        </p:nvSpPr>
        <p:spPr>
          <a:xfrm>
            <a:off x="1281316" y="480001"/>
            <a:ext cx="249213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>
                <a:solidFill>
                  <a:srgbClr val="CC0000"/>
                </a:solidFill>
                <a:latin typeface="+mj-ea"/>
                <a:ea typeface="+mj-ea"/>
                <a:cs typeface="Tahoma" panose="020B0604030504040204" pitchFamily="34" charset="0"/>
              </a:rPr>
              <a:t>진행 순서</a:t>
            </a:r>
            <a:r>
              <a:rPr lang="en-US" altLang="ko-KR" sz="2800" b="1" dirty="0">
                <a:solidFill>
                  <a:srgbClr val="CC0000"/>
                </a:solidFill>
                <a:latin typeface="+mj-ea"/>
                <a:ea typeface="+mj-ea"/>
                <a:cs typeface="Tahoma" panose="020B0604030504040204" pitchFamily="34" charset="0"/>
              </a:rPr>
              <a:t> </a:t>
            </a:r>
            <a:endParaRPr lang="ko-KR" altLang="en-US" sz="2800" b="1" dirty="0">
              <a:solidFill>
                <a:srgbClr val="CC0000"/>
              </a:solidFill>
              <a:latin typeface="+mj-ea"/>
              <a:ea typeface="+mj-ea"/>
              <a:cs typeface="Tahoma" panose="020B0604030504040204" pitchFamily="34" charset="0"/>
            </a:endParaRPr>
          </a:p>
        </p:txBody>
      </p:sp>
      <p:sp>
        <p:nvSpPr>
          <p:cNvPr id="14" name="내용 개체 틀 2">
            <a:extLst>
              <a:ext uri="{FF2B5EF4-FFF2-40B4-BE49-F238E27FC236}">
                <a16:creationId xmlns:a16="http://schemas.microsoft.com/office/drawing/2014/main" id="{441BAB1C-E6AE-4C49-99AC-27C710FE14C5}"/>
              </a:ext>
            </a:extLst>
          </p:cNvPr>
          <p:cNvSpPr txBox="1">
            <a:spLocks/>
          </p:cNvSpPr>
          <p:nvPr/>
        </p:nvSpPr>
        <p:spPr>
          <a:xfrm>
            <a:off x="947293" y="2055516"/>
            <a:ext cx="8222525" cy="2526434"/>
          </a:xfrm>
          <a:prstGeom prst="rect">
            <a:avLst/>
          </a:prstGeom>
          <a:noFill/>
          <a:ln>
            <a:noFill/>
          </a:ln>
        </p:spPr>
        <p:txBody>
          <a:bodyPr wrap="square" lIns="180000" tIns="108000" rIns="180000" bIns="108000" anchor="ctr" anchorCtr="0">
            <a:spAutoFit/>
          </a:bodyPr>
          <a:lstStyle>
            <a:lvl1pPr marL="378000" marR="0" indent="-378000" algn="l" defTabSz="914400" rtl="0" eaLnBrk="0" fontAlgn="base" latinLnBrk="1" hangingPunct="0">
              <a:lnSpc>
                <a:spcPct val="100000"/>
              </a:lnSpc>
              <a:spcBef>
                <a:spcPts val="1500"/>
              </a:spcBef>
              <a:spcAft>
                <a:spcPct val="0"/>
              </a:spcAft>
              <a:buClr>
                <a:srgbClr val="CC0000"/>
              </a:buClr>
              <a:buSzTx/>
              <a:buFont typeface="Wingdings" panose="05000000000000000000" pitchFamily="2" charset="2"/>
              <a:buChar char="l"/>
              <a:tabLst/>
              <a:defRPr sz="2000" b="1" kern="1200" baseline="0">
                <a:solidFill>
                  <a:srgbClr val="002060"/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1pPr>
            <a:lvl2pPr marL="792000" indent="-302400" algn="l" rtl="0" eaLnBrk="0" fontAlgn="base" latinLnBrk="1" hangingPunct="0">
              <a:spcBef>
                <a:spcPts val="600"/>
              </a:spcBef>
              <a:spcAft>
                <a:spcPct val="0"/>
              </a:spcAft>
              <a:buClr>
                <a:schemeClr val="accent6">
                  <a:lumMod val="75000"/>
                </a:schemeClr>
              </a:buClr>
              <a:buFont typeface="Wingdings" panose="05000000000000000000" pitchFamily="2" charset="2"/>
              <a:buChar char="§"/>
              <a:defRPr sz="1800" b="1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2pPr>
            <a:lvl3pPr marL="799200" indent="-277200" algn="l" rtl="0" eaLnBrk="0" fontAlgn="base" latinLnBrk="1" hangingPunct="0">
              <a:spcBef>
                <a:spcPts val="600"/>
              </a:spcBef>
              <a:spcAft>
                <a:spcPct val="0"/>
              </a:spcAft>
              <a:buClr>
                <a:schemeClr val="accent6">
                  <a:lumMod val="75000"/>
                </a:schemeClr>
              </a:buClr>
              <a:buFont typeface="Arial" pitchFamily="34" charset="0"/>
              <a:buChar char="»"/>
              <a:tabLst>
                <a:tab pos="1081088" algn="l"/>
              </a:tabLst>
              <a:defRPr sz="1800" b="1" kern="1200" baseline="0">
                <a:solidFill>
                  <a:schemeClr val="accent6">
                    <a:lumMod val="75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3pPr>
            <a:lvl4pPr marL="1260000" indent="-252000" algn="l" rtl="0" eaLnBrk="0" fontAlgn="base" latinLnBrk="1" hangingPunct="0">
              <a:spcBef>
                <a:spcPts val="400"/>
              </a:spcBef>
              <a:spcAft>
                <a:spcPct val="0"/>
              </a:spcAft>
              <a:buClr>
                <a:srgbClr val="7030A0"/>
              </a:buClr>
              <a:buFont typeface="Comic Sans MS" pitchFamily="66" charset="0"/>
              <a:buChar char="–"/>
              <a:tabLst>
                <a:tab pos="1436688" algn="l"/>
              </a:tabLst>
              <a:defRPr sz="17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4pPr>
            <a:lvl5pPr marL="1332000" indent="-187200" algn="l" rtl="0" eaLnBrk="0" fontAlgn="base" latinLnBrk="1" hangingPunct="0">
              <a:spcBef>
                <a:spcPts val="300"/>
              </a:spcBef>
              <a:spcAft>
                <a:spcPct val="0"/>
              </a:spcAft>
              <a:buFont typeface="Wingdings" pitchFamily="2" charset="2"/>
              <a:buChar char="§"/>
              <a:defRPr sz="1400" b="1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5pPr>
            <a:lvl6pPr marL="1620000" indent="-158400" algn="l" defTabSz="914400" rtl="0" eaLnBrk="1" latinLnBrk="1" hangingPunct="1">
              <a:spcBef>
                <a:spcPts val="200"/>
              </a:spcBef>
              <a:buFont typeface="Arial" pitchFamily="34" charset="0"/>
              <a:buChar char="•"/>
              <a:defRPr sz="12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6pPr>
            <a:lvl7pPr marL="1872000" indent="-136800" algn="l" defTabSz="914400" rtl="0" eaLnBrk="1" latinLnBrk="1" hangingPunct="1">
              <a:spcBef>
                <a:spcPts val="0"/>
              </a:spcBef>
              <a:buFont typeface="Arial" pitchFamily="34" charset="0"/>
              <a:buChar char="•"/>
              <a:defRPr lang="ko-KR" altLang="en-US" sz="800" b="1" kern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lang="ko-KR" altLang="en-US" sz="800" kern="1200" dirty="0" smtClean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accent1"/>
              </a:buClr>
            </a:pPr>
            <a:r>
              <a:rPr kumimoji="0" lang="ko-KR" altLang="en-US" dirty="0">
                <a:latin typeface="+mj-ea"/>
                <a:ea typeface="+mj-ea"/>
              </a:rPr>
              <a:t>학과 교수진</a:t>
            </a:r>
            <a:r>
              <a:rPr lang="en-US" altLang="ko-KR" dirty="0">
                <a:latin typeface="+mj-ea"/>
                <a:ea typeface="+mj-ea"/>
              </a:rPr>
              <a:t> </a:t>
            </a:r>
            <a:r>
              <a:rPr lang="ko-KR" altLang="en-US" dirty="0">
                <a:latin typeface="+mj-ea"/>
                <a:ea typeface="+mj-ea"/>
              </a:rPr>
              <a:t>및</a:t>
            </a:r>
            <a:r>
              <a:rPr kumimoji="0" lang="en-US" altLang="ko-KR" dirty="0">
                <a:latin typeface="+mj-ea"/>
                <a:ea typeface="+mj-ea"/>
              </a:rPr>
              <a:t> </a:t>
            </a:r>
            <a:r>
              <a:rPr kumimoji="0" lang="ko-KR" altLang="en-US" dirty="0">
                <a:latin typeface="+mj-ea"/>
                <a:ea typeface="+mj-ea"/>
              </a:rPr>
              <a:t>연구 분야 </a:t>
            </a:r>
            <a:endParaRPr kumimoji="0" lang="en-US" altLang="ko-KR" dirty="0">
              <a:latin typeface="+mj-ea"/>
              <a:ea typeface="+mj-ea"/>
            </a:endParaRPr>
          </a:p>
          <a:p>
            <a:pPr>
              <a:buClr>
                <a:schemeClr val="accent1"/>
              </a:buClr>
            </a:pPr>
            <a:endParaRPr kumimoji="0" lang="en-US" altLang="ko-KR" dirty="0">
              <a:latin typeface="+mj-ea"/>
              <a:ea typeface="+mj-ea"/>
            </a:endParaRPr>
          </a:p>
          <a:p>
            <a:pPr>
              <a:buClr>
                <a:schemeClr val="accent1"/>
              </a:buClr>
            </a:pPr>
            <a:r>
              <a:rPr lang="ko-KR" altLang="en-US" dirty="0">
                <a:latin typeface="+mj-ea"/>
                <a:ea typeface="+mj-ea"/>
              </a:rPr>
              <a:t>디자인프로젝트 지도 연구실 배정 안내</a:t>
            </a:r>
            <a:r>
              <a:rPr kumimoji="0" lang="ko-KR" altLang="en-US" dirty="0">
                <a:latin typeface="+mj-ea"/>
                <a:ea typeface="+mj-ea"/>
              </a:rPr>
              <a:t> </a:t>
            </a:r>
            <a:endParaRPr kumimoji="0" lang="en-US" altLang="ko-KR" dirty="0">
              <a:latin typeface="+mj-ea"/>
              <a:ea typeface="+mj-ea"/>
            </a:endParaRPr>
          </a:p>
          <a:p>
            <a:pPr>
              <a:buClr>
                <a:schemeClr val="accent1"/>
              </a:buClr>
            </a:pPr>
            <a:endParaRPr kumimoji="0" lang="en-US" altLang="ko-KR" dirty="0">
              <a:latin typeface="+mj-ea"/>
              <a:ea typeface="+mj-ea"/>
            </a:endParaRPr>
          </a:p>
          <a:p>
            <a:pPr>
              <a:buClr>
                <a:schemeClr val="accent1"/>
              </a:buClr>
            </a:pPr>
            <a:r>
              <a:rPr kumimoji="0" lang="ko-KR" altLang="en-US" dirty="0">
                <a:latin typeface="+mj-ea"/>
                <a:ea typeface="+mj-ea"/>
              </a:rPr>
              <a:t>질의 및 응답</a:t>
            </a:r>
          </a:p>
        </p:txBody>
      </p:sp>
    </p:spTree>
    <p:extLst>
      <p:ext uri="{BB962C8B-B14F-4D97-AF65-F5344CB8AC3E}">
        <p14:creationId xmlns:p14="http://schemas.microsoft.com/office/powerpoint/2010/main" val="34527705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AA3EFA9F-159F-4255-A84A-37CDA5CC67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69361" y="6334"/>
            <a:ext cx="1315801" cy="470639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EC1D750B-8518-4974-9F48-B50A8C61DF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571747"/>
            <a:ext cx="12192000" cy="279919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72D9DDB9-BE55-40C0-A60E-5BBEED4F06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348303" y="1056636"/>
            <a:ext cx="11563034" cy="46032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BAF9A080-430D-479D-B132-1962F5D51962}"/>
              </a:ext>
            </a:extLst>
          </p:cNvPr>
          <p:cNvSpPr/>
          <p:nvPr/>
        </p:nvSpPr>
        <p:spPr>
          <a:xfrm>
            <a:off x="1281316" y="480001"/>
            <a:ext cx="754491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>
                <a:solidFill>
                  <a:srgbClr val="CC0000"/>
                </a:solidFill>
                <a:latin typeface="+mj-ea"/>
                <a:ea typeface="+mj-ea"/>
                <a:cs typeface="Tahoma" panose="020B0604030504040204" pitchFamily="34" charset="0"/>
              </a:rPr>
              <a:t>전자공학과 교수진</a:t>
            </a:r>
            <a:endParaRPr lang="ko-KR" altLang="en-US" sz="2400" b="1" dirty="0">
              <a:solidFill>
                <a:srgbClr val="CC0000"/>
              </a:solidFill>
              <a:latin typeface="+mj-ea"/>
              <a:ea typeface="+mj-ea"/>
              <a:cs typeface="Tahoma" panose="020B0604030504040204" pitchFamily="34" charset="0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FC62CF7A-F00C-4D3E-AE1B-47A94283F7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977" y="6602860"/>
            <a:ext cx="4079024" cy="244668"/>
          </a:xfrm>
          <a:prstGeom prst="rect">
            <a:avLst/>
          </a:prstGeom>
        </p:spPr>
      </p:pic>
      <p:grpSp>
        <p:nvGrpSpPr>
          <p:cNvPr id="4" name="그룹 3">
            <a:extLst>
              <a:ext uri="{FF2B5EF4-FFF2-40B4-BE49-F238E27FC236}">
                <a16:creationId xmlns:a16="http://schemas.microsoft.com/office/drawing/2014/main" id="{69ADD01F-E405-4EA0-9614-F14CE1AFC97C}"/>
              </a:ext>
            </a:extLst>
          </p:cNvPr>
          <p:cNvGrpSpPr/>
          <p:nvPr/>
        </p:nvGrpSpPr>
        <p:grpSpPr>
          <a:xfrm>
            <a:off x="478360" y="2732560"/>
            <a:ext cx="11318550" cy="1456356"/>
            <a:chOff x="509592" y="3946757"/>
            <a:chExt cx="11313469" cy="1455702"/>
          </a:xfrm>
        </p:grpSpPr>
        <p:grpSp>
          <p:nvGrpSpPr>
            <p:cNvPr id="172" name="그룹 171">
              <a:extLst>
                <a:ext uri="{FF2B5EF4-FFF2-40B4-BE49-F238E27FC236}">
                  <a16:creationId xmlns:a16="http://schemas.microsoft.com/office/drawing/2014/main" id="{D47B1561-FBA4-40EF-8535-F2ED1C1AE3FE}"/>
                </a:ext>
              </a:extLst>
            </p:cNvPr>
            <p:cNvGrpSpPr/>
            <p:nvPr/>
          </p:nvGrpSpPr>
          <p:grpSpPr>
            <a:xfrm>
              <a:off x="509592" y="3946757"/>
              <a:ext cx="11313469" cy="1455702"/>
              <a:chOff x="509592" y="4084321"/>
              <a:chExt cx="11313469" cy="1455702"/>
            </a:xfrm>
          </p:grpSpPr>
          <p:sp>
            <p:nvSpPr>
              <p:cNvPr id="101" name="모서리가 둥근 직사각형 191">
                <a:extLst>
                  <a:ext uri="{FF2B5EF4-FFF2-40B4-BE49-F238E27FC236}">
                    <a16:creationId xmlns:a16="http://schemas.microsoft.com/office/drawing/2014/main" id="{193F26E4-4DFC-42FC-95EF-9CA7DFD1E1E3}"/>
                  </a:ext>
                </a:extLst>
              </p:cNvPr>
              <p:cNvSpPr/>
              <p:nvPr/>
            </p:nvSpPr>
            <p:spPr>
              <a:xfrm>
                <a:off x="1563990" y="4084321"/>
                <a:ext cx="10259071" cy="1396800"/>
              </a:xfrm>
              <a:prstGeom prst="roundRect">
                <a:avLst>
                  <a:gd name="adj" fmla="val 6172"/>
                </a:avLst>
              </a:prstGeom>
              <a:solidFill>
                <a:schemeClr val="accent6">
                  <a:lumMod val="40000"/>
                  <a:lumOff val="60000"/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000" dirty="0"/>
              </a:p>
            </p:txBody>
          </p:sp>
          <p:sp>
            <p:nvSpPr>
              <p:cNvPr id="104" name="TextBox 103">
                <a:extLst>
                  <a:ext uri="{FF2B5EF4-FFF2-40B4-BE49-F238E27FC236}">
                    <a16:creationId xmlns:a16="http://schemas.microsoft.com/office/drawing/2014/main" id="{999F4A69-9108-40B0-A537-B00C7D02EABB}"/>
                  </a:ext>
                </a:extLst>
              </p:cNvPr>
              <p:cNvSpPr txBox="1"/>
              <p:nvPr/>
            </p:nvSpPr>
            <p:spPr>
              <a:xfrm>
                <a:off x="3717841" y="5293802"/>
                <a:ext cx="957313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ko-KR" altLang="en-US" sz="1000" b="1" dirty="0" err="1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j-ea"/>
                    <a:ea typeface="+mj-ea"/>
                  </a:rPr>
                  <a:t>김상완</a:t>
                </a:r>
                <a:r>
                  <a:rPr lang="en-US" altLang="ko-KR" sz="10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j-ea"/>
                    <a:ea typeface="+mj-ea"/>
                  </a:rPr>
                  <a:t>(2022)</a:t>
                </a:r>
                <a:endParaRPr lang="ko-KR" altLang="en-US" sz="10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09" name="가로로 말린 두루마리 모양 198">
                <a:extLst>
                  <a:ext uri="{FF2B5EF4-FFF2-40B4-BE49-F238E27FC236}">
                    <a16:creationId xmlns:a16="http://schemas.microsoft.com/office/drawing/2014/main" id="{61F163DA-E105-490F-9C75-80266DC4096F}"/>
                  </a:ext>
                </a:extLst>
              </p:cNvPr>
              <p:cNvSpPr/>
              <p:nvPr/>
            </p:nvSpPr>
            <p:spPr>
              <a:xfrm>
                <a:off x="509592" y="4111971"/>
                <a:ext cx="1513371" cy="540000"/>
              </a:xfrm>
              <a:prstGeom prst="horizontalScroll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110" name="TextBox 109">
                <a:extLst>
                  <a:ext uri="{FF2B5EF4-FFF2-40B4-BE49-F238E27FC236}">
                    <a16:creationId xmlns:a16="http://schemas.microsoft.com/office/drawing/2014/main" id="{C13DAA02-DFA7-48D0-BB69-3C674D5597F8}"/>
                  </a:ext>
                </a:extLst>
              </p:cNvPr>
              <p:cNvSpPr txBox="1"/>
              <p:nvPr/>
            </p:nvSpPr>
            <p:spPr>
              <a:xfrm>
                <a:off x="541977" y="4249530"/>
                <a:ext cx="1448599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000" b="1" dirty="0">
                    <a:solidFill>
                      <a:schemeClr val="bg1"/>
                    </a:solidFill>
                    <a:latin typeface="+mj-ea"/>
                    <a:ea typeface="+mj-ea"/>
                  </a:rPr>
                  <a:t>반도체 및</a:t>
                </a:r>
                <a:r>
                  <a:rPr lang="en-US" altLang="ko-KR" sz="1000" b="1" dirty="0">
                    <a:solidFill>
                      <a:schemeClr val="bg1"/>
                    </a:solidFill>
                    <a:latin typeface="+mj-ea"/>
                    <a:ea typeface="+mj-ea"/>
                  </a:rPr>
                  <a:t> </a:t>
                </a:r>
                <a:r>
                  <a:rPr lang="ko-KR" altLang="en-US" sz="1000" b="1" dirty="0">
                    <a:solidFill>
                      <a:schemeClr val="bg1"/>
                    </a:solidFill>
                    <a:latin typeface="+mj-ea"/>
                    <a:ea typeface="+mj-ea"/>
                  </a:rPr>
                  <a:t>집적회로</a:t>
                </a:r>
                <a:endParaRPr lang="en-US" altLang="ko-KR" sz="1000" b="1" dirty="0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  <p:pic>
            <p:nvPicPr>
              <p:cNvPr id="122" name="Picture 22" descr="범진욱 교수">
                <a:extLst>
                  <a:ext uri="{FF2B5EF4-FFF2-40B4-BE49-F238E27FC236}">
                    <a16:creationId xmlns:a16="http://schemas.microsoft.com/office/drawing/2014/main" id="{D687B536-5EBF-489F-A876-A2DEF81C414D}"/>
                  </a:ext>
                </a:extLst>
              </p:cNvPr>
              <p:cNvPicPr preferRelativeResize="0">
                <a:picLocks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679340" y="4119468"/>
                <a:ext cx="948987" cy="1188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3" name="Picture 8" descr="C:\Users\gkim\Desktop\gilcho.jpg">
                <a:extLst>
                  <a:ext uri="{FF2B5EF4-FFF2-40B4-BE49-F238E27FC236}">
                    <a16:creationId xmlns:a16="http://schemas.microsoft.com/office/drawing/2014/main" id="{D90B4329-AF3E-4E96-B84A-0F59A17E5F28}"/>
                  </a:ext>
                </a:extLst>
              </p:cNvPr>
              <p:cNvPicPr preferRelativeResize="0">
                <a:picLocks noChangeArrowheads="1"/>
              </p:cNvPicPr>
              <p:nvPr/>
            </p:nvPicPr>
            <p:blipFill rotWithShape="1">
              <a:blip r:embed="rId6"/>
              <a:srcRect b="5000"/>
              <a:stretch>
                <a:fillRect/>
              </a:stretch>
            </p:blipFill>
            <p:spPr>
              <a:xfrm>
                <a:off x="9718779" y="4119468"/>
                <a:ext cx="963384" cy="1188000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24" name="Picture 6" descr="ksyun1">
                <a:extLst>
                  <a:ext uri="{FF2B5EF4-FFF2-40B4-BE49-F238E27FC236}">
                    <a16:creationId xmlns:a16="http://schemas.microsoft.com/office/drawing/2014/main" id="{D2BD1300-2746-42CE-A569-4793E4FCFFD9}"/>
                  </a:ext>
                </a:extLst>
              </p:cNvPr>
              <p:cNvPicPr preferRelativeResize="0">
                <a:picLocks noChangeArrowheads="1"/>
              </p:cNvPicPr>
              <p:nvPr/>
            </p:nvPicPr>
            <p:blipFill rotWithShape="1">
              <a:blip r:embed="rId7"/>
              <a:srcRect b="13210"/>
              <a:stretch>
                <a:fillRect/>
              </a:stretch>
            </p:blipFill>
            <p:spPr>
              <a:xfrm>
                <a:off x="10753293" y="4119468"/>
                <a:ext cx="929641" cy="1188000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25" name="TextBox 124">
                <a:extLst>
                  <a:ext uri="{FF2B5EF4-FFF2-40B4-BE49-F238E27FC236}">
                    <a16:creationId xmlns:a16="http://schemas.microsoft.com/office/drawing/2014/main" id="{B55203E0-2537-4A24-BF60-E0CCD0EAE3CE}"/>
                  </a:ext>
                </a:extLst>
              </p:cNvPr>
              <p:cNvSpPr txBox="1"/>
              <p:nvPr/>
            </p:nvSpPr>
            <p:spPr>
              <a:xfrm>
                <a:off x="8690782" y="5291662"/>
                <a:ext cx="957313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ko-KR" altLang="en-US" sz="10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j-ea"/>
                    <a:ea typeface="+mj-ea"/>
                  </a:rPr>
                  <a:t>범진욱</a:t>
                </a:r>
                <a:r>
                  <a:rPr lang="en-US" altLang="ko-KR" sz="10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j-ea"/>
                    <a:ea typeface="+mj-ea"/>
                  </a:rPr>
                  <a:t>(1998)</a:t>
                </a:r>
                <a:endParaRPr lang="ko-KR" altLang="en-US" sz="10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28" name="TextBox 127">
                <a:extLst>
                  <a:ext uri="{FF2B5EF4-FFF2-40B4-BE49-F238E27FC236}">
                    <a16:creationId xmlns:a16="http://schemas.microsoft.com/office/drawing/2014/main" id="{409EC983-F4A8-4BD1-AC9F-4B630DBF5259}"/>
                  </a:ext>
                </a:extLst>
              </p:cNvPr>
              <p:cNvSpPr txBox="1"/>
              <p:nvPr/>
            </p:nvSpPr>
            <p:spPr>
              <a:xfrm>
                <a:off x="10765437" y="5290806"/>
                <a:ext cx="957313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ko-KR" altLang="en-US" sz="1000" b="1" dirty="0" err="1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j-ea"/>
                    <a:ea typeface="+mj-ea"/>
                  </a:rPr>
                  <a:t>윤광석</a:t>
                </a:r>
                <a:r>
                  <a:rPr lang="en-US" altLang="ko-KR" sz="10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j-ea"/>
                    <a:ea typeface="+mj-ea"/>
                  </a:rPr>
                  <a:t>(2007)</a:t>
                </a:r>
                <a:endParaRPr lang="ko-KR" altLang="en-US" sz="10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29" name="TextBox 128">
                <a:extLst>
                  <a:ext uri="{FF2B5EF4-FFF2-40B4-BE49-F238E27FC236}">
                    <a16:creationId xmlns:a16="http://schemas.microsoft.com/office/drawing/2014/main" id="{9506044D-4D74-4190-9C87-F54EB5436AE0}"/>
                  </a:ext>
                </a:extLst>
              </p:cNvPr>
              <p:cNvSpPr txBox="1"/>
              <p:nvPr/>
            </p:nvSpPr>
            <p:spPr>
              <a:xfrm>
                <a:off x="9749882" y="5291234"/>
                <a:ext cx="957313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ko-KR" altLang="en-US" sz="1000" b="1" dirty="0" err="1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j-ea"/>
                    <a:ea typeface="+mj-ea"/>
                  </a:rPr>
                  <a:t>안길초</a:t>
                </a:r>
                <a:r>
                  <a:rPr lang="en-US" altLang="ko-KR" sz="10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j-ea"/>
                    <a:ea typeface="+mj-ea"/>
                  </a:rPr>
                  <a:t>(2008)</a:t>
                </a:r>
                <a:endParaRPr lang="ko-KR" altLang="en-US" sz="10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j-ea"/>
                  <a:ea typeface="+mj-ea"/>
                </a:endParaRPr>
              </a:p>
            </p:txBody>
          </p:sp>
          <p:pic>
            <p:nvPicPr>
              <p:cNvPr id="130" name="그림 129">
                <a:extLst>
                  <a:ext uri="{FF2B5EF4-FFF2-40B4-BE49-F238E27FC236}">
                    <a16:creationId xmlns:a16="http://schemas.microsoft.com/office/drawing/2014/main" id="{61A90F8F-5432-4353-B02F-01D4EB3C5B0C}"/>
                  </a:ext>
                </a:extLst>
              </p:cNvPr>
              <p:cNvPicPr preferRelativeResize="0">
                <a:picLocks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604038" y="4119468"/>
                <a:ext cx="945138" cy="1188000"/>
              </a:xfrm>
              <a:prstGeom prst="rect">
                <a:avLst/>
              </a:prstGeom>
            </p:spPr>
          </p:pic>
          <p:pic>
            <p:nvPicPr>
              <p:cNvPr id="131" name="그림 130">
                <a:extLst>
                  <a:ext uri="{FF2B5EF4-FFF2-40B4-BE49-F238E27FC236}">
                    <a16:creationId xmlns:a16="http://schemas.microsoft.com/office/drawing/2014/main" id="{9A249216-8A80-4407-80EA-7DA59D189AFE}"/>
                  </a:ext>
                </a:extLst>
              </p:cNvPr>
              <p:cNvPicPr preferRelativeResize="0">
                <a:picLocks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652125" y="4119468"/>
                <a:ext cx="955130" cy="1188000"/>
              </a:xfrm>
              <a:prstGeom prst="rect">
                <a:avLst/>
              </a:prstGeom>
            </p:spPr>
          </p:pic>
          <p:sp>
            <p:nvSpPr>
              <p:cNvPr id="132" name="TextBox 131">
                <a:extLst>
                  <a:ext uri="{FF2B5EF4-FFF2-40B4-BE49-F238E27FC236}">
                    <a16:creationId xmlns:a16="http://schemas.microsoft.com/office/drawing/2014/main" id="{C886A36D-786E-44D4-B57C-95D352A24FA7}"/>
                  </a:ext>
                </a:extLst>
              </p:cNvPr>
              <p:cNvSpPr txBox="1"/>
              <p:nvPr/>
            </p:nvSpPr>
            <p:spPr>
              <a:xfrm>
                <a:off x="7666518" y="5292090"/>
                <a:ext cx="957313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ko-KR" altLang="en-US" sz="1000" b="1" dirty="0" err="1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j-ea"/>
                    <a:ea typeface="+mj-ea"/>
                  </a:rPr>
                  <a:t>류성주</a:t>
                </a:r>
                <a:r>
                  <a:rPr lang="en-US" altLang="ko-KR" sz="10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j-ea"/>
                    <a:ea typeface="+mj-ea"/>
                  </a:rPr>
                  <a:t>(2023)</a:t>
                </a:r>
                <a:endParaRPr lang="ko-KR" altLang="en-US" sz="10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33" name="TextBox 132">
                <a:extLst>
                  <a:ext uri="{FF2B5EF4-FFF2-40B4-BE49-F238E27FC236}">
                    <a16:creationId xmlns:a16="http://schemas.microsoft.com/office/drawing/2014/main" id="{04727CC7-42FC-4309-B024-B07558AD655F}"/>
                  </a:ext>
                </a:extLst>
              </p:cNvPr>
              <p:cNvSpPr txBox="1"/>
              <p:nvPr/>
            </p:nvSpPr>
            <p:spPr>
              <a:xfrm>
                <a:off x="5627025" y="5292946"/>
                <a:ext cx="957313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ko-KR" altLang="en-US" sz="10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j-ea"/>
                    <a:ea typeface="+mj-ea"/>
                  </a:rPr>
                  <a:t>김시현</a:t>
                </a:r>
                <a:r>
                  <a:rPr lang="en-US" altLang="ko-KR" sz="10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j-ea"/>
                    <a:ea typeface="+mj-ea"/>
                  </a:rPr>
                  <a:t>(2023)</a:t>
                </a:r>
                <a:endParaRPr lang="ko-KR" altLang="en-US" sz="10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j-ea"/>
                  <a:ea typeface="+mj-ea"/>
                </a:endParaRPr>
              </a:p>
            </p:txBody>
          </p:sp>
          <p:pic>
            <p:nvPicPr>
              <p:cNvPr id="160" name="그림 159">
                <a:extLst>
                  <a:ext uri="{FF2B5EF4-FFF2-40B4-BE49-F238E27FC236}">
                    <a16:creationId xmlns:a16="http://schemas.microsoft.com/office/drawing/2014/main" id="{1B16E8F5-3A96-4DEC-AFD0-35E0666D3BF5}"/>
                  </a:ext>
                </a:extLst>
              </p:cNvPr>
              <p:cNvPicPr preferRelativeResize="0">
                <a:picLocks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589407" y="4119468"/>
                <a:ext cx="900000" cy="1188000"/>
              </a:xfrm>
              <a:prstGeom prst="rect">
                <a:avLst/>
              </a:prstGeom>
            </p:spPr>
          </p:pic>
          <p:sp>
            <p:nvSpPr>
              <p:cNvPr id="165" name="TextBox 164">
                <a:extLst>
                  <a:ext uri="{FF2B5EF4-FFF2-40B4-BE49-F238E27FC236}">
                    <a16:creationId xmlns:a16="http://schemas.microsoft.com/office/drawing/2014/main" id="{18000843-5FD4-464E-B93F-1DD39199EC93}"/>
                  </a:ext>
                </a:extLst>
              </p:cNvPr>
              <p:cNvSpPr txBox="1"/>
              <p:nvPr/>
            </p:nvSpPr>
            <p:spPr>
              <a:xfrm>
                <a:off x="6642580" y="5292518"/>
                <a:ext cx="956987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000" b="1" dirty="0" err="1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j-ea"/>
                    <a:ea typeface="+mj-ea"/>
                  </a:rPr>
                  <a:t>김장생</a:t>
                </a:r>
                <a:r>
                  <a:rPr lang="en-US" altLang="ko-KR" sz="10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j-ea"/>
                    <a:ea typeface="+mj-ea"/>
                  </a:rPr>
                  <a:t>(2025)</a:t>
                </a:r>
                <a:endParaRPr lang="ko-KR" altLang="en-US" sz="10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j-ea"/>
                  <a:ea typeface="+mj-ea"/>
                </a:endParaRPr>
              </a:p>
            </p:txBody>
          </p:sp>
          <p:pic>
            <p:nvPicPr>
              <p:cNvPr id="16" name="그림 15">
                <a:extLst>
                  <a:ext uri="{FF2B5EF4-FFF2-40B4-BE49-F238E27FC236}">
                    <a16:creationId xmlns:a16="http://schemas.microsoft.com/office/drawing/2014/main" id="{7B2F0E25-2403-46D5-9FB6-99B6BA01E3C9}"/>
                  </a:ext>
                </a:extLst>
              </p:cNvPr>
              <p:cNvPicPr preferRelativeResize="0">
                <a:picLocks/>
              </p:cNvPicPr>
              <p:nvPr/>
            </p:nvPicPr>
            <p:blipFill>
              <a:blip r:embed="rId11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583659" y="4119468"/>
                <a:ext cx="937430" cy="1188000"/>
              </a:xfrm>
              <a:prstGeom prst="rect">
                <a:avLst/>
              </a:prstGeom>
            </p:spPr>
          </p:pic>
          <p:sp>
            <p:nvSpPr>
              <p:cNvPr id="170" name="TextBox 169">
                <a:extLst>
                  <a:ext uri="{FF2B5EF4-FFF2-40B4-BE49-F238E27FC236}">
                    <a16:creationId xmlns:a16="http://schemas.microsoft.com/office/drawing/2014/main" id="{C82BB675-61FF-4C8F-8D5C-D40A40F34B5E}"/>
                  </a:ext>
                </a:extLst>
              </p:cNvPr>
              <p:cNvSpPr txBox="1"/>
              <p:nvPr/>
            </p:nvSpPr>
            <p:spPr>
              <a:xfrm>
                <a:off x="4672433" y="5293374"/>
                <a:ext cx="957313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ko-KR" altLang="en-US" sz="10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j-ea"/>
                    <a:ea typeface="+mj-ea"/>
                  </a:rPr>
                  <a:t>김성진</a:t>
                </a:r>
                <a:r>
                  <a:rPr lang="en-US" altLang="ko-KR" sz="10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j-ea"/>
                    <a:ea typeface="+mj-ea"/>
                  </a:rPr>
                  <a:t>(2024)</a:t>
                </a:r>
                <a:endParaRPr lang="ko-KR" altLang="en-US" sz="10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  <p:pic>
          <p:nvPicPr>
            <p:cNvPr id="76" name="그림 75">
              <a:extLst>
                <a:ext uri="{FF2B5EF4-FFF2-40B4-BE49-F238E27FC236}">
                  <a16:creationId xmlns:a16="http://schemas.microsoft.com/office/drawing/2014/main" id="{E13831EB-6EA3-426D-A00F-CE601B8711E8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6659248" y="3977251"/>
              <a:ext cx="900000" cy="1197306"/>
            </a:xfrm>
            <a:prstGeom prst="rect">
              <a:avLst/>
            </a:prstGeom>
          </p:spPr>
        </p:pic>
      </p:grpSp>
      <p:sp>
        <p:nvSpPr>
          <p:cNvPr id="162" name="가로로 말린 두루마리 모양 195">
            <a:extLst>
              <a:ext uri="{FF2B5EF4-FFF2-40B4-BE49-F238E27FC236}">
                <a16:creationId xmlns:a16="http://schemas.microsoft.com/office/drawing/2014/main" id="{401B7D53-3A68-480A-9030-380CAF8F673C}"/>
              </a:ext>
            </a:extLst>
          </p:cNvPr>
          <p:cNvSpPr/>
          <p:nvPr/>
        </p:nvSpPr>
        <p:spPr>
          <a:xfrm>
            <a:off x="478360" y="1191869"/>
            <a:ext cx="1401240" cy="540000"/>
          </a:xfrm>
          <a:prstGeom prst="horizontalScroll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63" name="TextBox 162">
            <a:extLst>
              <a:ext uri="{FF2B5EF4-FFF2-40B4-BE49-F238E27FC236}">
                <a16:creationId xmlns:a16="http://schemas.microsoft.com/office/drawing/2014/main" id="{BF5CB839-57FC-4F7C-AE15-055C044BFC0A}"/>
              </a:ext>
            </a:extLst>
          </p:cNvPr>
          <p:cNvSpPr txBox="1"/>
          <p:nvPr/>
        </p:nvSpPr>
        <p:spPr>
          <a:xfrm>
            <a:off x="371731" y="1336780"/>
            <a:ext cx="16200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/>
                </a:solidFill>
                <a:latin typeface="+mj-ea"/>
                <a:ea typeface="+mj-ea"/>
              </a:rPr>
              <a:t>정보 및 시스템</a:t>
            </a:r>
            <a:endParaRPr lang="en-US" altLang="ko-KR" sz="10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pic>
        <p:nvPicPr>
          <p:cNvPr id="137" name="Picture 3">
            <a:extLst>
              <a:ext uri="{FF2B5EF4-FFF2-40B4-BE49-F238E27FC236}">
                <a16:creationId xmlns:a16="http://schemas.microsoft.com/office/drawing/2014/main" id="{0130B333-8CD6-4682-BBC4-BFB789F7F8BD}"/>
              </a:ext>
            </a:extLst>
          </p:cNvPr>
          <p:cNvPicPr preferRelativeResize="0">
            <a:picLocks noChangeArrowheads="1"/>
          </p:cNvPicPr>
          <p:nvPr/>
        </p:nvPicPr>
        <p:blipFill rotWithShape="1">
          <a:blip r:embed="rId13"/>
          <a:srcRect/>
          <a:stretch>
            <a:fillRect/>
          </a:stretch>
        </p:blipFill>
        <p:spPr>
          <a:xfrm>
            <a:off x="10713829" y="1200960"/>
            <a:ext cx="874800" cy="1116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7" name="그룹 26">
            <a:extLst>
              <a:ext uri="{FF2B5EF4-FFF2-40B4-BE49-F238E27FC236}">
                <a16:creationId xmlns:a16="http://schemas.microsoft.com/office/drawing/2014/main" id="{84C34351-7A85-6865-AFAD-A2733D6079C1}"/>
              </a:ext>
            </a:extLst>
          </p:cNvPr>
          <p:cNvGrpSpPr/>
          <p:nvPr/>
        </p:nvGrpSpPr>
        <p:grpSpPr>
          <a:xfrm>
            <a:off x="9014060" y="4523757"/>
            <a:ext cx="3057644" cy="1445672"/>
            <a:chOff x="8814663" y="5375827"/>
            <a:chExt cx="3016899" cy="1426408"/>
          </a:xfrm>
        </p:grpSpPr>
        <p:grpSp>
          <p:nvGrpSpPr>
            <p:cNvPr id="24" name="그룹 23">
              <a:extLst>
                <a:ext uri="{FF2B5EF4-FFF2-40B4-BE49-F238E27FC236}">
                  <a16:creationId xmlns:a16="http://schemas.microsoft.com/office/drawing/2014/main" id="{9CD44AA2-CBF6-7CBC-BE5D-94832FBCBA24}"/>
                </a:ext>
              </a:extLst>
            </p:cNvPr>
            <p:cNvGrpSpPr/>
            <p:nvPr/>
          </p:nvGrpSpPr>
          <p:grpSpPr>
            <a:xfrm>
              <a:off x="8814663" y="5375827"/>
              <a:ext cx="2988009" cy="1396800"/>
              <a:chOff x="8814663" y="5375827"/>
              <a:chExt cx="2988009" cy="1396800"/>
            </a:xfrm>
          </p:grpSpPr>
          <p:sp>
            <p:nvSpPr>
              <p:cNvPr id="98" name="모서리가 둥근 직사각형 3">
                <a:extLst>
                  <a:ext uri="{FF2B5EF4-FFF2-40B4-BE49-F238E27FC236}">
                    <a16:creationId xmlns:a16="http://schemas.microsoft.com/office/drawing/2014/main" id="{2747AA50-C3E1-40E3-B6AE-F50F99CF4198}"/>
                  </a:ext>
                </a:extLst>
              </p:cNvPr>
              <p:cNvSpPr/>
              <p:nvPr/>
            </p:nvSpPr>
            <p:spPr>
              <a:xfrm>
                <a:off x="9410699" y="5375827"/>
                <a:ext cx="2391973" cy="1396800"/>
              </a:xfrm>
              <a:prstGeom prst="roundRect">
                <a:avLst>
                  <a:gd name="adj" fmla="val 6172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highlight>
                    <a:srgbClr val="42B2BA"/>
                  </a:highlight>
                </a:endParaRPr>
              </a:p>
            </p:txBody>
          </p:sp>
          <p:grpSp>
            <p:nvGrpSpPr>
              <p:cNvPr id="21" name="그룹 20">
                <a:extLst>
                  <a:ext uri="{FF2B5EF4-FFF2-40B4-BE49-F238E27FC236}">
                    <a16:creationId xmlns:a16="http://schemas.microsoft.com/office/drawing/2014/main" id="{F4DDB14B-0D3E-A8D1-54F6-7F97C46FB9DE}"/>
                  </a:ext>
                </a:extLst>
              </p:cNvPr>
              <p:cNvGrpSpPr/>
              <p:nvPr/>
            </p:nvGrpSpPr>
            <p:grpSpPr>
              <a:xfrm>
                <a:off x="8814663" y="5398958"/>
                <a:ext cx="1710168" cy="540000"/>
                <a:chOff x="1364825" y="5399082"/>
                <a:chExt cx="1710168" cy="540000"/>
              </a:xfrm>
            </p:grpSpPr>
            <p:sp>
              <p:nvSpPr>
                <p:cNvPr id="120" name="가로로 말린 두루마리 모양 5">
                  <a:extLst>
                    <a:ext uri="{FF2B5EF4-FFF2-40B4-BE49-F238E27FC236}">
                      <a16:creationId xmlns:a16="http://schemas.microsoft.com/office/drawing/2014/main" id="{4B9B5A16-1797-47B4-957C-FD990819180C}"/>
                    </a:ext>
                  </a:extLst>
                </p:cNvPr>
                <p:cNvSpPr/>
                <p:nvPr/>
              </p:nvSpPr>
              <p:spPr>
                <a:xfrm>
                  <a:off x="1403220" y="5399082"/>
                  <a:ext cx="1668512" cy="540000"/>
                </a:xfrm>
                <a:prstGeom prst="horizontalScroll">
                  <a:avLst/>
                </a:prstGeom>
                <a:solidFill>
                  <a:schemeClr val="bg2">
                    <a:lumMod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dirty="0"/>
                </a:p>
              </p:txBody>
            </p:sp>
            <p:sp>
              <p:nvSpPr>
                <p:cNvPr id="121" name="TextBox 120">
                  <a:extLst>
                    <a:ext uri="{FF2B5EF4-FFF2-40B4-BE49-F238E27FC236}">
                      <a16:creationId xmlns:a16="http://schemas.microsoft.com/office/drawing/2014/main" id="{8CEC7C9F-AF65-4FC3-B222-D478AD784443}"/>
                    </a:ext>
                  </a:extLst>
                </p:cNvPr>
                <p:cNvSpPr txBox="1"/>
                <p:nvPr/>
              </p:nvSpPr>
              <p:spPr>
                <a:xfrm>
                  <a:off x="1364825" y="5546862"/>
                  <a:ext cx="1710168" cy="25775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ko-KR" altLang="en-US" sz="1050" b="1" dirty="0">
                      <a:solidFill>
                        <a:schemeClr val="bg1"/>
                      </a:solidFill>
                      <a:latin typeface="+mj-ea"/>
                      <a:ea typeface="+mj-ea"/>
                    </a:rPr>
                    <a:t>컴퓨터</a:t>
                  </a:r>
                  <a:r>
                    <a:rPr lang="en-US" altLang="ko-KR" sz="1050" b="1" dirty="0">
                      <a:solidFill>
                        <a:schemeClr val="bg1"/>
                      </a:solidFill>
                      <a:latin typeface="+mj-ea"/>
                      <a:ea typeface="+mj-ea"/>
                    </a:rPr>
                    <a:t>/</a:t>
                  </a:r>
                  <a:r>
                    <a:rPr lang="ko-KR" altLang="en-US" sz="1050" b="1" dirty="0">
                      <a:solidFill>
                        <a:schemeClr val="bg1"/>
                      </a:solidFill>
                      <a:latin typeface="+mj-ea"/>
                      <a:ea typeface="+mj-ea"/>
                    </a:rPr>
                    <a:t>임베디드 시스템</a:t>
                  </a:r>
                </a:p>
              </p:txBody>
            </p:sp>
          </p:grpSp>
        </p:grpSp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19CABA6D-2FC4-0B4A-84AF-654ECD6AB4C0}"/>
                </a:ext>
              </a:extLst>
            </p:cNvPr>
            <p:cNvSpPr txBox="1"/>
            <p:nvPr/>
          </p:nvSpPr>
          <p:spPr>
            <a:xfrm>
              <a:off x="10693630" y="6556014"/>
              <a:ext cx="1137932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0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j-ea"/>
                  <a:ea typeface="+mj-ea"/>
                </a:rPr>
                <a:t>김영록</a:t>
              </a:r>
              <a:r>
                <a:rPr lang="en-US" altLang="ko-KR" sz="10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j-ea"/>
                  <a:ea typeface="+mj-ea"/>
                </a:rPr>
                <a:t>(2003)</a:t>
              </a:r>
              <a:endParaRPr lang="ko-KR" altLang="en-US" sz="1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endParaRPr>
            </a:p>
          </p:txBody>
        </p:sp>
        <p:pic>
          <p:nvPicPr>
            <p:cNvPr id="9" name="Picture 8" descr="김영록사진_2006">
              <a:extLst>
                <a:ext uri="{FF2B5EF4-FFF2-40B4-BE49-F238E27FC236}">
                  <a16:creationId xmlns:a16="http://schemas.microsoft.com/office/drawing/2014/main" id="{71AB1B6D-5DD5-4C85-7065-19E87C575FC0}"/>
                </a:ext>
              </a:extLst>
            </p:cNvPr>
            <p:cNvPicPr preferRelativeResize="0">
              <a:picLocks noChangeArrowheads="1"/>
            </p:cNvPicPr>
            <p:nvPr/>
          </p:nvPicPr>
          <p:blipFill rotWithShape="1">
            <a:blip r:embed="rId14"/>
            <a:srcRect b="2990"/>
            <a:stretch>
              <a:fillRect/>
            </a:stretch>
          </p:blipFill>
          <p:spPr>
            <a:xfrm>
              <a:off x="10733772" y="5420851"/>
              <a:ext cx="972000" cy="1188000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28" name="그룹 27">
            <a:extLst>
              <a:ext uri="{FF2B5EF4-FFF2-40B4-BE49-F238E27FC236}">
                <a16:creationId xmlns:a16="http://schemas.microsoft.com/office/drawing/2014/main" id="{405392A3-2433-B5E1-0EC6-6D46903C5FFD}"/>
              </a:ext>
            </a:extLst>
          </p:cNvPr>
          <p:cNvGrpSpPr/>
          <p:nvPr/>
        </p:nvGrpSpPr>
        <p:grpSpPr>
          <a:xfrm>
            <a:off x="1537838" y="1131807"/>
            <a:ext cx="10259072" cy="1450396"/>
            <a:chOff x="1537838" y="1131807"/>
            <a:chExt cx="10259072" cy="1450396"/>
          </a:xfrm>
        </p:grpSpPr>
        <p:sp>
          <p:nvSpPr>
            <p:cNvPr id="99" name="모서리가 둥근 직사각형 197">
              <a:extLst>
                <a:ext uri="{FF2B5EF4-FFF2-40B4-BE49-F238E27FC236}">
                  <a16:creationId xmlns:a16="http://schemas.microsoft.com/office/drawing/2014/main" id="{E460BCFA-3344-405F-B016-15B621E13A33}"/>
                </a:ext>
              </a:extLst>
            </p:cNvPr>
            <p:cNvSpPr/>
            <p:nvPr/>
          </p:nvSpPr>
          <p:spPr>
            <a:xfrm>
              <a:off x="1537838" y="1131807"/>
              <a:ext cx="10259072" cy="1394945"/>
            </a:xfrm>
            <a:prstGeom prst="roundRect">
              <a:avLst>
                <a:gd name="adj" fmla="val 6172"/>
              </a:avLst>
            </a:prstGeom>
            <a:solidFill>
              <a:schemeClr val="accent1">
                <a:lumMod val="40000"/>
                <a:lumOff val="60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grpSp>
          <p:nvGrpSpPr>
            <p:cNvPr id="15" name="그룹 14">
              <a:extLst>
                <a:ext uri="{FF2B5EF4-FFF2-40B4-BE49-F238E27FC236}">
                  <a16:creationId xmlns:a16="http://schemas.microsoft.com/office/drawing/2014/main" id="{F1AA2FF7-50F3-8D9E-66B8-1E1729939C2E}"/>
                </a:ext>
              </a:extLst>
            </p:cNvPr>
            <p:cNvGrpSpPr/>
            <p:nvPr/>
          </p:nvGrpSpPr>
          <p:grpSpPr>
            <a:xfrm>
              <a:off x="3490858" y="1173372"/>
              <a:ext cx="8205672" cy="1408831"/>
              <a:chOff x="3490858" y="1173372"/>
              <a:chExt cx="8205672" cy="1408831"/>
            </a:xfrm>
          </p:grpSpPr>
          <p:sp>
            <p:nvSpPr>
              <p:cNvPr id="112" name="TextBox 111">
                <a:extLst>
                  <a:ext uri="{FF2B5EF4-FFF2-40B4-BE49-F238E27FC236}">
                    <a16:creationId xmlns:a16="http://schemas.microsoft.com/office/drawing/2014/main" id="{3D858129-1BAF-43E3-B525-75AD7590B969}"/>
                  </a:ext>
                </a:extLst>
              </p:cNvPr>
              <p:cNvSpPr txBox="1"/>
              <p:nvPr/>
            </p:nvSpPr>
            <p:spPr>
              <a:xfrm>
                <a:off x="3518780" y="2326400"/>
                <a:ext cx="957313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ko-KR" altLang="en-US" sz="10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j-ea"/>
                    <a:ea typeface="+mj-ea"/>
                  </a:rPr>
                  <a:t>강석주</a:t>
                </a:r>
                <a:r>
                  <a:rPr lang="en-US" altLang="ko-KR" sz="10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j-ea"/>
                    <a:ea typeface="+mj-ea"/>
                  </a:rPr>
                  <a:t>(2015)</a:t>
                </a:r>
                <a:endParaRPr lang="ko-KR" altLang="en-US" sz="10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13" name="TextBox 112">
                <a:extLst>
                  <a:ext uri="{FF2B5EF4-FFF2-40B4-BE49-F238E27FC236}">
                    <a16:creationId xmlns:a16="http://schemas.microsoft.com/office/drawing/2014/main" id="{986556BA-AAF4-475D-B527-D38322427297}"/>
                  </a:ext>
                </a:extLst>
              </p:cNvPr>
              <p:cNvSpPr txBox="1"/>
              <p:nvPr/>
            </p:nvSpPr>
            <p:spPr>
              <a:xfrm>
                <a:off x="5579947" y="2335982"/>
                <a:ext cx="957313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ko-KR" altLang="en-US" sz="1000" b="1" dirty="0" err="1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j-ea"/>
                    <a:ea typeface="+mj-ea"/>
                  </a:rPr>
                  <a:t>남창주</a:t>
                </a:r>
                <a:r>
                  <a:rPr lang="en-US" altLang="ko-KR" sz="10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j-ea"/>
                    <a:ea typeface="+mj-ea"/>
                  </a:rPr>
                  <a:t>(2022)</a:t>
                </a:r>
                <a:endParaRPr lang="ko-KR" altLang="en-US" sz="10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14" name="TextBox 113">
                <a:extLst>
                  <a:ext uri="{FF2B5EF4-FFF2-40B4-BE49-F238E27FC236}">
                    <a16:creationId xmlns:a16="http://schemas.microsoft.com/office/drawing/2014/main" id="{1F08A300-5DF2-48ED-BACC-FF7E2FD4119C}"/>
                  </a:ext>
                </a:extLst>
              </p:cNvPr>
              <p:cNvSpPr txBox="1"/>
              <p:nvPr/>
            </p:nvSpPr>
            <p:spPr>
              <a:xfrm>
                <a:off x="6636170" y="2335982"/>
                <a:ext cx="957313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ko-KR" altLang="en-US" sz="10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j-ea"/>
                    <a:ea typeface="+mj-ea"/>
                  </a:rPr>
                  <a:t>박형민</a:t>
                </a:r>
                <a:r>
                  <a:rPr lang="en-US" altLang="ko-KR" sz="10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j-ea"/>
                    <a:ea typeface="+mj-ea"/>
                  </a:rPr>
                  <a:t>(2007)</a:t>
                </a:r>
                <a:endParaRPr lang="ko-KR" altLang="en-US" sz="10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15" name="TextBox 114">
                <a:extLst>
                  <a:ext uri="{FF2B5EF4-FFF2-40B4-BE49-F238E27FC236}">
                    <a16:creationId xmlns:a16="http://schemas.microsoft.com/office/drawing/2014/main" id="{379D885A-1112-4D33-9CE4-62B86B3D8F44}"/>
                  </a:ext>
                </a:extLst>
              </p:cNvPr>
              <p:cNvSpPr txBox="1"/>
              <p:nvPr/>
            </p:nvSpPr>
            <p:spPr>
              <a:xfrm>
                <a:off x="9730319" y="2325940"/>
                <a:ext cx="957313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ko-KR" altLang="en-US" sz="1000" b="1" dirty="0" err="1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j-ea"/>
                    <a:ea typeface="+mj-ea"/>
                  </a:rPr>
                  <a:t>유양모</a:t>
                </a:r>
                <a:r>
                  <a:rPr lang="en-US" altLang="ko-KR" sz="10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j-ea"/>
                    <a:ea typeface="+mj-ea"/>
                  </a:rPr>
                  <a:t>(2009)</a:t>
                </a:r>
                <a:endParaRPr lang="ko-KR" altLang="en-US" sz="10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16" name="TextBox 115">
                <a:extLst>
                  <a:ext uri="{FF2B5EF4-FFF2-40B4-BE49-F238E27FC236}">
                    <a16:creationId xmlns:a16="http://schemas.microsoft.com/office/drawing/2014/main" id="{AA5DDAE5-AE04-4097-A41F-E625EECDD5B7}"/>
                  </a:ext>
                </a:extLst>
              </p:cNvPr>
              <p:cNvSpPr txBox="1"/>
              <p:nvPr/>
            </p:nvSpPr>
            <p:spPr>
              <a:xfrm>
                <a:off x="10788972" y="2325940"/>
                <a:ext cx="829073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ko-KR" altLang="en-US" sz="10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j-ea"/>
                    <a:ea typeface="+mj-ea"/>
                  </a:rPr>
                  <a:t>최용</a:t>
                </a:r>
                <a:r>
                  <a:rPr lang="en-US" altLang="ko-KR" sz="10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j-ea"/>
                    <a:ea typeface="+mj-ea"/>
                  </a:rPr>
                  <a:t>(2010)</a:t>
                </a:r>
                <a:endParaRPr lang="ko-KR" altLang="en-US" sz="10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17" name="TextBox 116">
                <a:extLst>
                  <a:ext uri="{FF2B5EF4-FFF2-40B4-BE49-F238E27FC236}">
                    <a16:creationId xmlns:a16="http://schemas.microsoft.com/office/drawing/2014/main" id="{91258A26-C446-4811-A10E-C1B7666A423A}"/>
                  </a:ext>
                </a:extLst>
              </p:cNvPr>
              <p:cNvSpPr txBox="1"/>
              <p:nvPr/>
            </p:nvSpPr>
            <p:spPr>
              <a:xfrm>
                <a:off x="4554513" y="2335982"/>
                <a:ext cx="957313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ko-KR" altLang="en-US" sz="10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j-ea"/>
                    <a:ea typeface="+mj-ea"/>
                  </a:rPr>
                  <a:t>김경환</a:t>
                </a:r>
                <a:r>
                  <a:rPr lang="en-US" altLang="ko-KR" sz="10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j-ea"/>
                    <a:ea typeface="+mj-ea"/>
                  </a:rPr>
                  <a:t>(1997)</a:t>
                </a:r>
                <a:endParaRPr lang="ko-KR" altLang="en-US" sz="10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j-ea"/>
                  <a:ea typeface="+mj-ea"/>
                </a:endParaRPr>
              </a:p>
            </p:txBody>
          </p:sp>
          <p:pic>
            <p:nvPicPr>
              <p:cNvPr id="138" name="그림 137" descr="사람, 의류, 가장, 정장이(가) 표시된 사진&#10;&#10;자동 생성된 설명">
                <a:extLst>
                  <a:ext uri="{FF2B5EF4-FFF2-40B4-BE49-F238E27FC236}">
                    <a16:creationId xmlns:a16="http://schemas.microsoft.com/office/drawing/2014/main" id="{F6E8839D-EAC7-4A6C-AC12-5C5739280BFF}"/>
                  </a:ext>
                </a:extLst>
              </p:cNvPr>
              <p:cNvPicPr preferRelativeResize="0">
                <a:picLocks/>
              </p:cNvPicPr>
              <p:nvPr/>
            </p:nvPicPr>
            <p:blipFill>
              <a:blip r:embed="rId1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606952" y="1186726"/>
                <a:ext cx="972000" cy="1188000"/>
              </a:xfrm>
              <a:prstGeom prst="rect">
                <a:avLst/>
              </a:prstGeom>
            </p:spPr>
          </p:pic>
          <p:pic>
            <p:nvPicPr>
              <p:cNvPr id="139" name="Picture 15" descr="유양모 교수">
                <a:extLst>
                  <a:ext uri="{FF2B5EF4-FFF2-40B4-BE49-F238E27FC236}">
                    <a16:creationId xmlns:a16="http://schemas.microsoft.com/office/drawing/2014/main" id="{44AA5ACC-D4E7-47BF-B464-53AE35B0C995}"/>
                  </a:ext>
                </a:extLst>
              </p:cNvPr>
              <p:cNvPicPr preferRelativeResize="0">
                <a:picLocks noChangeArrowheads="1"/>
              </p:cNvPicPr>
              <p:nvPr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682169" y="1173372"/>
                <a:ext cx="972000" cy="1188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0" name="그림 139">
                <a:extLst>
                  <a:ext uri="{FF2B5EF4-FFF2-40B4-BE49-F238E27FC236}">
                    <a16:creationId xmlns:a16="http://schemas.microsoft.com/office/drawing/2014/main" id="{6E2E6DD4-10D4-4E1A-9F33-ACCE0E0AC1A6}"/>
                  </a:ext>
                </a:extLst>
              </p:cNvPr>
              <p:cNvPicPr preferRelativeResize="0">
                <a:picLocks/>
              </p:cNvPicPr>
              <p:nvPr/>
            </p:nvPicPr>
            <p:blipFill>
              <a:blip r:embed="rId1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573532" y="1183474"/>
                <a:ext cx="972000" cy="1188000"/>
              </a:xfrm>
              <a:prstGeom prst="rect">
                <a:avLst/>
              </a:prstGeom>
            </p:spPr>
          </p:pic>
          <p:pic>
            <p:nvPicPr>
              <p:cNvPr id="142" name="그림 141">
                <a:extLst>
                  <a:ext uri="{FF2B5EF4-FFF2-40B4-BE49-F238E27FC236}">
                    <a16:creationId xmlns:a16="http://schemas.microsoft.com/office/drawing/2014/main" id="{F3EF1E21-22C5-40A6-B569-4893C0D3DD15}"/>
                  </a:ext>
                </a:extLst>
              </p:cNvPr>
              <p:cNvPicPr preferRelativeResize="0">
                <a:picLocks/>
              </p:cNvPicPr>
              <p:nvPr/>
            </p:nvPicPr>
            <p:blipFill>
              <a:blip r:embed="rId1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490858" y="1175739"/>
                <a:ext cx="972000" cy="1188000"/>
              </a:xfrm>
              <a:prstGeom prst="rect">
                <a:avLst/>
              </a:prstGeom>
            </p:spPr>
          </p:pic>
          <p:pic>
            <p:nvPicPr>
              <p:cNvPr id="143" name="그림 142">
                <a:extLst>
                  <a:ext uri="{FF2B5EF4-FFF2-40B4-BE49-F238E27FC236}">
                    <a16:creationId xmlns:a16="http://schemas.microsoft.com/office/drawing/2014/main" id="{532EAE3D-9EC8-421A-9122-EC6FC7EF5216}"/>
                  </a:ext>
                </a:extLst>
              </p:cNvPr>
              <p:cNvPicPr preferRelativeResize="0">
                <a:picLocks/>
              </p:cNvPicPr>
              <p:nvPr/>
            </p:nvPicPr>
            <p:blipFill>
              <a:blip r:embed="rId1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530108" y="1173372"/>
                <a:ext cx="972000" cy="1188000"/>
              </a:xfrm>
              <a:prstGeom prst="rect">
                <a:avLst/>
              </a:prstGeom>
            </p:spPr>
          </p:pic>
          <p:pic>
            <p:nvPicPr>
              <p:cNvPr id="166" name="그림 165">
                <a:extLst>
                  <a:ext uri="{FF2B5EF4-FFF2-40B4-BE49-F238E27FC236}">
                    <a16:creationId xmlns:a16="http://schemas.microsoft.com/office/drawing/2014/main" id="{69698DF6-5C65-4294-BDFB-1D085452A3BE}"/>
                  </a:ext>
                </a:extLst>
              </p:cNvPr>
              <p:cNvPicPr preferRelativeResize="0">
                <a:picLocks/>
              </p:cNvPicPr>
              <p:nvPr/>
            </p:nvPicPr>
            <p:blipFill rotWithShape="1">
              <a:blip r:embed="rId2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2687"/>
              <a:stretch/>
            </p:blipFill>
            <p:spPr>
              <a:xfrm>
                <a:off x="10724530" y="1176684"/>
                <a:ext cx="972000" cy="1188000"/>
              </a:xfrm>
              <a:prstGeom prst="rect">
                <a:avLst/>
              </a:prstGeom>
            </p:spPr>
          </p:pic>
          <p:pic>
            <p:nvPicPr>
              <p:cNvPr id="6" name="그림 5">
                <a:extLst>
                  <a:ext uri="{FF2B5EF4-FFF2-40B4-BE49-F238E27FC236}">
                    <a16:creationId xmlns:a16="http://schemas.microsoft.com/office/drawing/2014/main" id="{064D1F59-2FFE-4079-BBCB-2ABFDDD2D581}"/>
                  </a:ext>
                </a:extLst>
              </p:cNvPr>
              <p:cNvPicPr preferRelativeResize="0">
                <a:picLocks/>
              </p:cNvPicPr>
              <p:nvPr/>
            </p:nvPicPr>
            <p:blipFill>
              <a:blip r:embed="rId21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632733" y="1178643"/>
                <a:ext cx="972000" cy="1188000"/>
              </a:xfrm>
              <a:prstGeom prst="rect">
                <a:avLst/>
              </a:prstGeom>
            </p:spPr>
          </p:pic>
          <p:sp>
            <p:nvSpPr>
              <p:cNvPr id="168" name="TextBox 167">
                <a:extLst>
                  <a:ext uri="{FF2B5EF4-FFF2-40B4-BE49-F238E27FC236}">
                    <a16:creationId xmlns:a16="http://schemas.microsoft.com/office/drawing/2014/main" id="{45C81337-D850-483F-B2AD-3990C5AF0551}"/>
                  </a:ext>
                </a:extLst>
              </p:cNvPr>
              <p:cNvSpPr txBox="1"/>
              <p:nvPr/>
            </p:nvSpPr>
            <p:spPr>
              <a:xfrm>
                <a:off x="7662506" y="2334634"/>
                <a:ext cx="957313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ko-KR" altLang="en-US" sz="10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j-ea"/>
                    <a:ea typeface="+mj-ea"/>
                  </a:rPr>
                  <a:t>배수아</a:t>
                </a:r>
                <a:r>
                  <a:rPr lang="en-US" altLang="ko-KR" sz="10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j-ea"/>
                    <a:ea typeface="+mj-ea"/>
                  </a:rPr>
                  <a:t>(2024)</a:t>
                </a:r>
                <a:endParaRPr lang="ko-KR" altLang="en-US" sz="10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j-ea"/>
                  <a:ea typeface="+mj-ea"/>
                </a:endParaRPr>
              </a:p>
            </p:txBody>
          </p:sp>
          <p:pic>
            <p:nvPicPr>
              <p:cNvPr id="7" name="그림 6">
                <a:extLst>
                  <a:ext uri="{FF2B5EF4-FFF2-40B4-BE49-F238E27FC236}">
                    <a16:creationId xmlns:a16="http://schemas.microsoft.com/office/drawing/2014/main" id="{10605C80-D41B-1080-0A1D-E4EAB63ED03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700717" y="1183474"/>
                <a:ext cx="902500" cy="1173839"/>
              </a:xfrm>
              <a:prstGeom prst="rect">
                <a:avLst/>
              </a:prstGeom>
            </p:spPr>
          </p:pic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9127D07C-78E2-5439-999F-DC3A8817A055}"/>
                  </a:ext>
                </a:extLst>
              </p:cNvPr>
              <p:cNvSpPr txBox="1"/>
              <p:nvPr/>
            </p:nvSpPr>
            <p:spPr>
              <a:xfrm>
                <a:off x="8647825" y="2333464"/>
                <a:ext cx="957313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ko-KR" altLang="en-US" sz="1000" b="1" dirty="0" err="1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j-ea"/>
                    <a:ea typeface="+mj-ea"/>
                  </a:rPr>
                  <a:t>송성혁</a:t>
                </a:r>
                <a:r>
                  <a:rPr lang="en-US" altLang="ko-KR" sz="10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j-ea"/>
                    <a:ea typeface="+mj-ea"/>
                  </a:rPr>
                  <a:t>(2026)</a:t>
                </a:r>
                <a:endParaRPr lang="ko-KR" altLang="en-US" sz="10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</p:grpSp>
      <p:grpSp>
        <p:nvGrpSpPr>
          <p:cNvPr id="26" name="그룹 25">
            <a:extLst>
              <a:ext uri="{FF2B5EF4-FFF2-40B4-BE49-F238E27FC236}">
                <a16:creationId xmlns:a16="http://schemas.microsoft.com/office/drawing/2014/main" id="{792BC1DB-EA89-DF3A-BB6A-11477D6C2A16}"/>
              </a:ext>
            </a:extLst>
          </p:cNvPr>
          <p:cNvGrpSpPr/>
          <p:nvPr/>
        </p:nvGrpSpPr>
        <p:grpSpPr>
          <a:xfrm>
            <a:off x="209600" y="4571275"/>
            <a:ext cx="8729799" cy="1579759"/>
            <a:chOff x="2980358" y="2528122"/>
            <a:chExt cx="8816552" cy="1595458"/>
          </a:xfrm>
        </p:grpSpPr>
        <p:grpSp>
          <p:nvGrpSpPr>
            <p:cNvPr id="23" name="그룹 22">
              <a:extLst>
                <a:ext uri="{FF2B5EF4-FFF2-40B4-BE49-F238E27FC236}">
                  <a16:creationId xmlns:a16="http://schemas.microsoft.com/office/drawing/2014/main" id="{54F78DDA-0D05-5B15-0037-2762EB461D2D}"/>
                </a:ext>
              </a:extLst>
            </p:cNvPr>
            <p:cNvGrpSpPr/>
            <p:nvPr/>
          </p:nvGrpSpPr>
          <p:grpSpPr>
            <a:xfrm>
              <a:off x="2980358" y="2528122"/>
              <a:ext cx="8816552" cy="1396800"/>
              <a:chOff x="2980357" y="2533755"/>
              <a:chExt cx="8816552" cy="1396800"/>
            </a:xfrm>
          </p:grpSpPr>
          <p:sp>
            <p:nvSpPr>
              <p:cNvPr id="100" name="모서리가 둥근 직사각형 194">
                <a:extLst>
                  <a:ext uri="{FF2B5EF4-FFF2-40B4-BE49-F238E27FC236}">
                    <a16:creationId xmlns:a16="http://schemas.microsoft.com/office/drawing/2014/main" id="{FD6D4F3E-3230-4034-82B3-6D86FB1F4119}"/>
                  </a:ext>
                </a:extLst>
              </p:cNvPr>
              <p:cNvSpPr/>
              <p:nvPr/>
            </p:nvSpPr>
            <p:spPr>
              <a:xfrm>
                <a:off x="3297766" y="2533755"/>
                <a:ext cx="8499143" cy="1396800"/>
              </a:xfrm>
              <a:prstGeom prst="roundRect">
                <a:avLst>
                  <a:gd name="adj" fmla="val 6172"/>
                </a:avLst>
              </a:prstGeom>
              <a:solidFill>
                <a:schemeClr val="accent2">
                  <a:lumMod val="40000"/>
                  <a:lumOff val="60000"/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grpSp>
            <p:nvGrpSpPr>
              <p:cNvPr id="22" name="그룹 21">
                <a:extLst>
                  <a:ext uri="{FF2B5EF4-FFF2-40B4-BE49-F238E27FC236}">
                    <a16:creationId xmlns:a16="http://schemas.microsoft.com/office/drawing/2014/main" id="{AF16E260-38B2-BA4B-F0C6-8653B93D70B4}"/>
                  </a:ext>
                </a:extLst>
              </p:cNvPr>
              <p:cNvGrpSpPr/>
              <p:nvPr/>
            </p:nvGrpSpPr>
            <p:grpSpPr>
              <a:xfrm>
                <a:off x="2980357" y="2542485"/>
                <a:ext cx="1307012" cy="540000"/>
                <a:chOff x="715952" y="2568514"/>
                <a:chExt cx="1307012" cy="540000"/>
              </a:xfrm>
            </p:grpSpPr>
            <p:sp>
              <p:nvSpPr>
                <p:cNvPr id="107" name="가로로 말린 두루마리 모양 195">
                  <a:extLst>
                    <a:ext uri="{FF2B5EF4-FFF2-40B4-BE49-F238E27FC236}">
                      <a16:creationId xmlns:a16="http://schemas.microsoft.com/office/drawing/2014/main" id="{21D32163-D523-468D-896E-B5C2B57EF226}"/>
                    </a:ext>
                  </a:extLst>
                </p:cNvPr>
                <p:cNvSpPr/>
                <p:nvPr/>
              </p:nvSpPr>
              <p:spPr>
                <a:xfrm>
                  <a:off x="715952" y="2568514"/>
                  <a:ext cx="1307012" cy="540000"/>
                </a:xfrm>
                <a:prstGeom prst="horizontalScroll">
                  <a:avLst/>
                </a:prstGeom>
                <a:solidFill>
                  <a:schemeClr val="accent2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dirty="0"/>
                </a:p>
              </p:txBody>
            </p:sp>
            <p:sp>
              <p:nvSpPr>
                <p:cNvPr id="108" name="TextBox 107">
                  <a:extLst>
                    <a:ext uri="{FF2B5EF4-FFF2-40B4-BE49-F238E27FC236}">
                      <a16:creationId xmlns:a16="http://schemas.microsoft.com/office/drawing/2014/main" id="{F70AEDE4-043A-4856-B121-2AF835686A10}"/>
                    </a:ext>
                  </a:extLst>
                </p:cNvPr>
                <p:cNvSpPr txBox="1"/>
                <p:nvPr/>
              </p:nvSpPr>
              <p:spPr>
                <a:xfrm>
                  <a:off x="890568" y="2704779"/>
                  <a:ext cx="903685" cy="26747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ko-KR" sz="1050" b="1" dirty="0">
                      <a:solidFill>
                        <a:schemeClr val="bg1"/>
                      </a:solidFill>
                      <a:latin typeface="+mj-ea"/>
                      <a:ea typeface="+mj-ea"/>
                    </a:rPr>
                    <a:t>RF </a:t>
                  </a:r>
                  <a:r>
                    <a:rPr lang="ko-KR" altLang="en-US" sz="1050" b="1" dirty="0">
                      <a:solidFill>
                        <a:schemeClr val="bg1"/>
                      </a:solidFill>
                      <a:latin typeface="+mj-ea"/>
                      <a:ea typeface="+mj-ea"/>
                    </a:rPr>
                    <a:t>및 통신</a:t>
                  </a:r>
                </a:p>
              </p:txBody>
            </p:sp>
          </p:grpSp>
        </p:grpSp>
        <p:grpSp>
          <p:nvGrpSpPr>
            <p:cNvPr id="25" name="그룹 24">
              <a:extLst>
                <a:ext uri="{FF2B5EF4-FFF2-40B4-BE49-F238E27FC236}">
                  <a16:creationId xmlns:a16="http://schemas.microsoft.com/office/drawing/2014/main" id="{48426EDF-74EC-D67A-1AA8-52ED9BC153A0}"/>
                </a:ext>
              </a:extLst>
            </p:cNvPr>
            <p:cNvGrpSpPr/>
            <p:nvPr/>
          </p:nvGrpSpPr>
          <p:grpSpPr>
            <a:xfrm>
              <a:off x="4437372" y="2564980"/>
              <a:ext cx="7169516" cy="1558600"/>
              <a:chOff x="4437372" y="2564980"/>
              <a:chExt cx="7169516" cy="1558600"/>
            </a:xfrm>
          </p:grpSpPr>
          <p:pic>
            <p:nvPicPr>
              <p:cNvPr id="145" name="Picture 54">
                <a:extLst>
                  <a:ext uri="{FF2B5EF4-FFF2-40B4-BE49-F238E27FC236}">
                    <a16:creationId xmlns:a16="http://schemas.microsoft.com/office/drawing/2014/main" id="{02EFBC51-33E6-4F99-97BC-D77D4691BE97}"/>
                  </a:ext>
                </a:extLst>
              </p:cNvPr>
              <p:cNvPicPr preferRelativeResize="0">
                <a:picLocks noChangeArrowheads="1"/>
              </p:cNvPicPr>
              <p:nvPr/>
            </p:nvPicPr>
            <p:blipFill rotWithShape="1">
              <a:blip r:embed="rId23"/>
              <a:srcRect t="2181"/>
              <a:stretch/>
            </p:blipFill>
            <p:spPr>
              <a:xfrm>
                <a:off x="5478638" y="2576101"/>
                <a:ext cx="972000" cy="1188000"/>
              </a:xfrm>
              <a:prstGeom prst="rect">
                <a:avLst/>
              </a:prstGeom>
              <a:noFill/>
              <a:ln w="9525">
                <a:solidFill>
                  <a:schemeClr val="bg1"/>
                </a:solidFill>
                <a:miter/>
              </a:ln>
            </p:spPr>
          </p:pic>
          <p:pic>
            <p:nvPicPr>
              <p:cNvPr id="148" name="Picture 2" descr="http://hompi.sogang.ac.kr/ee/images/sub/photo/23.jpg">
                <a:extLst>
                  <a:ext uri="{FF2B5EF4-FFF2-40B4-BE49-F238E27FC236}">
                    <a16:creationId xmlns:a16="http://schemas.microsoft.com/office/drawing/2014/main" id="{A1B93B20-887F-4C4A-8C15-F942AF6BF0BD}"/>
                  </a:ext>
                </a:extLst>
              </p:cNvPr>
              <p:cNvPicPr preferRelativeResize="0">
                <a:picLocks noChangeArrowheads="1"/>
              </p:cNvPicPr>
              <p:nvPr/>
            </p:nvPicPr>
            <p:blipFill rotWithShape="1">
              <a:blip r:embed="rId24"/>
              <a:srcRect/>
              <a:stretch>
                <a:fillRect/>
              </a:stretch>
            </p:blipFill>
            <p:spPr>
              <a:xfrm>
                <a:off x="10608314" y="2564980"/>
                <a:ext cx="972000" cy="1188000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49" name="TextBox 148">
                <a:extLst>
                  <a:ext uri="{FF2B5EF4-FFF2-40B4-BE49-F238E27FC236}">
                    <a16:creationId xmlns:a16="http://schemas.microsoft.com/office/drawing/2014/main" id="{6F863EC2-905D-4168-9DE4-CA0B2624C16E}"/>
                  </a:ext>
                </a:extLst>
              </p:cNvPr>
              <p:cNvSpPr txBox="1"/>
              <p:nvPr/>
            </p:nvSpPr>
            <p:spPr>
              <a:xfrm>
                <a:off x="5535690" y="3734962"/>
                <a:ext cx="957313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ko-KR" altLang="en-US" sz="10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j-ea"/>
                    <a:ea typeface="+mj-ea"/>
                  </a:rPr>
                  <a:t>김홍석</a:t>
                </a:r>
                <a:r>
                  <a:rPr lang="en-US" altLang="ko-KR" sz="10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j-ea"/>
                    <a:ea typeface="+mj-ea"/>
                  </a:rPr>
                  <a:t>(2011)</a:t>
                </a:r>
                <a:endParaRPr lang="ko-KR" altLang="en-US" sz="10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50" name="TextBox 149">
                <a:extLst>
                  <a:ext uri="{FF2B5EF4-FFF2-40B4-BE49-F238E27FC236}">
                    <a16:creationId xmlns:a16="http://schemas.microsoft.com/office/drawing/2014/main" id="{438E409B-D9E5-4479-9C04-A9C042BD53DC}"/>
                  </a:ext>
                </a:extLst>
              </p:cNvPr>
              <p:cNvSpPr txBox="1"/>
              <p:nvPr/>
            </p:nvSpPr>
            <p:spPr>
              <a:xfrm>
                <a:off x="7550189" y="3732732"/>
                <a:ext cx="957313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ko-KR" altLang="en-US" sz="10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j-ea"/>
                    <a:ea typeface="+mj-ea"/>
                  </a:rPr>
                  <a:t>소재우</a:t>
                </a:r>
                <a:r>
                  <a:rPr lang="en-US" altLang="ko-KR" sz="10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j-ea"/>
                    <a:ea typeface="+mj-ea"/>
                  </a:rPr>
                  <a:t>(2008)</a:t>
                </a:r>
                <a:endParaRPr lang="ko-KR" altLang="en-US" sz="10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51" name="TextBox 150">
                <a:extLst>
                  <a:ext uri="{FF2B5EF4-FFF2-40B4-BE49-F238E27FC236}">
                    <a16:creationId xmlns:a16="http://schemas.microsoft.com/office/drawing/2014/main" id="{298E3B94-1AD1-4F30-B828-04AEE623DA93}"/>
                  </a:ext>
                </a:extLst>
              </p:cNvPr>
              <p:cNvSpPr txBox="1"/>
              <p:nvPr/>
            </p:nvSpPr>
            <p:spPr>
              <a:xfrm>
                <a:off x="9626469" y="3732732"/>
                <a:ext cx="957313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ko-KR" altLang="en-US" sz="10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j-ea"/>
                    <a:ea typeface="+mj-ea"/>
                  </a:rPr>
                  <a:t>이행선</a:t>
                </a:r>
                <a:r>
                  <a:rPr lang="en-US" altLang="ko-KR" sz="10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j-ea"/>
                    <a:ea typeface="+mj-ea"/>
                  </a:rPr>
                  <a:t>(2004)</a:t>
                </a:r>
                <a:endParaRPr lang="ko-KR" altLang="en-US" sz="10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j-ea"/>
                  <a:ea typeface="+mj-ea"/>
                </a:endParaRPr>
              </a:p>
            </p:txBody>
          </p:sp>
          <p:pic>
            <p:nvPicPr>
              <p:cNvPr id="152" name="Picture 17" descr="소재우 교수">
                <a:extLst>
                  <a:ext uri="{FF2B5EF4-FFF2-40B4-BE49-F238E27FC236}">
                    <a16:creationId xmlns:a16="http://schemas.microsoft.com/office/drawing/2014/main" id="{AB69F121-CA46-4F9F-95CE-F41435068685}"/>
                  </a:ext>
                </a:extLst>
              </p:cNvPr>
              <p:cNvPicPr preferRelativeResize="0">
                <a:picLocks noChangeArrowheads="1"/>
              </p:cNvPicPr>
              <p:nvPr/>
            </p:nvPicPr>
            <p:blipFill>
              <a:blip r:embed="rId2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532713" y="2571835"/>
                <a:ext cx="972000" cy="1188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53" name="TextBox 152">
                <a:extLst>
                  <a:ext uri="{FF2B5EF4-FFF2-40B4-BE49-F238E27FC236}">
                    <a16:creationId xmlns:a16="http://schemas.microsoft.com/office/drawing/2014/main" id="{70A3EC0A-940D-47EB-8F02-FEAF7B6E7972}"/>
                  </a:ext>
                </a:extLst>
              </p:cNvPr>
              <p:cNvSpPr txBox="1"/>
              <p:nvPr/>
            </p:nvSpPr>
            <p:spPr>
              <a:xfrm>
                <a:off x="10649575" y="3736073"/>
                <a:ext cx="957313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ko-KR" altLang="en-US" sz="10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j-ea"/>
                    <a:ea typeface="+mj-ea"/>
                  </a:rPr>
                  <a:t>정진호</a:t>
                </a:r>
                <a:r>
                  <a:rPr lang="en-US" altLang="ko-KR" sz="10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j-ea"/>
                    <a:ea typeface="+mj-ea"/>
                  </a:rPr>
                  <a:t>(2010)</a:t>
                </a:r>
                <a:endParaRPr lang="ko-KR" altLang="en-US" sz="10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j-ea"/>
                  <a:ea typeface="+mj-ea"/>
                </a:endParaRPr>
              </a:p>
            </p:txBody>
          </p:sp>
          <p:pic>
            <p:nvPicPr>
              <p:cNvPr id="156" name="그림 155">
                <a:extLst>
                  <a:ext uri="{FF2B5EF4-FFF2-40B4-BE49-F238E27FC236}">
                    <a16:creationId xmlns:a16="http://schemas.microsoft.com/office/drawing/2014/main" id="{E82F6587-85BC-47A9-AB9A-B1855327CF89}"/>
                  </a:ext>
                </a:extLst>
              </p:cNvPr>
              <p:cNvPicPr preferRelativeResize="0">
                <a:picLocks/>
              </p:cNvPicPr>
              <p:nvPr/>
            </p:nvPicPr>
            <p:blipFill rotWithShape="1">
              <a:blip r:embed="rId2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4503" b="15316"/>
              <a:stretch/>
            </p:blipFill>
            <p:spPr>
              <a:xfrm>
                <a:off x="4441528" y="2573420"/>
                <a:ext cx="972000" cy="1188000"/>
              </a:xfrm>
              <a:prstGeom prst="rect">
                <a:avLst/>
              </a:prstGeom>
            </p:spPr>
          </p:pic>
          <p:sp>
            <p:nvSpPr>
              <p:cNvPr id="157" name="TextBox 156">
                <a:extLst>
                  <a:ext uri="{FF2B5EF4-FFF2-40B4-BE49-F238E27FC236}">
                    <a16:creationId xmlns:a16="http://schemas.microsoft.com/office/drawing/2014/main" id="{A1B3AA71-0BDE-43B7-9BCC-6E77DD1BBF0F}"/>
                  </a:ext>
                </a:extLst>
              </p:cNvPr>
              <p:cNvSpPr txBox="1"/>
              <p:nvPr/>
            </p:nvSpPr>
            <p:spPr>
              <a:xfrm>
                <a:off x="4437372" y="3730662"/>
                <a:ext cx="957313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ko-KR" altLang="en-US" sz="10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j-ea"/>
                    <a:ea typeface="+mj-ea"/>
                  </a:rPr>
                  <a:t>김영욱</a:t>
                </a:r>
                <a:r>
                  <a:rPr lang="en-US" altLang="ko-KR" sz="10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j-ea"/>
                    <a:ea typeface="+mj-ea"/>
                  </a:rPr>
                  <a:t>(2022)</a:t>
                </a:r>
                <a:endParaRPr lang="ko-KR" altLang="en-US" sz="10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j-ea"/>
                  <a:ea typeface="+mj-ea"/>
                </a:endParaRPr>
              </a:p>
            </p:txBody>
          </p:sp>
          <p:pic>
            <p:nvPicPr>
              <p:cNvPr id="158" name="그림 157">
                <a:extLst>
                  <a:ext uri="{FF2B5EF4-FFF2-40B4-BE49-F238E27FC236}">
                    <a16:creationId xmlns:a16="http://schemas.microsoft.com/office/drawing/2014/main" id="{D4DB3846-62DF-438F-BDC2-207BA8E84F5C}"/>
                  </a:ext>
                </a:extLst>
              </p:cNvPr>
              <p:cNvPicPr preferRelativeResize="0">
                <a:picLocks/>
              </p:cNvPicPr>
              <p:nvPr/>
            </p:nvPicPr>
            <p:blipFill>
              <a:blip r:embed="rId2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506317" y="2572482"/>
                <a:ext cx="972000" cy="1188000"/>
              </a:xfrm>
              <a:prstGeom prst="rect">
                <a:avLst/>
              </a:prstGeom>
            </p:spPr>
          </p:pic>
          <p:pic>
            <p:nvPicPr>
              <p:cNvPr id="159" name="그림 158">
                <a:extLst>
                  <a:ext uri="{FF2B5EF4-FFF2-40B4-BE49-F238E27FC236}">
                    <a16:creationId xmlns:a16="http://schemas.microsoft.com/office/drawing/2014/main" id="{18F84C31-8DAF-479C-912E-19976CDF08A0}"/>
                  </a:ext>
                </a:extLst>
              </p:cNvPr>
              <p:cNvPicPr preferRelativeResize="0">
                <a:picLocks/>
              </p:cNvPicPr>
              <p:nvPr/>
            </p:nvPicPr>
            <p:blipFill>
              <a:blip r:embed="rId2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586920" y="2571835"/>
                <a:ext cx="972000" cy="1188000"/>
              </a:xfrm>
              <a:prstGeom prst="rect">
                <a:avLst/>
              </a:prstGeom>
            </p:spPr>
          </p:pic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15C593BB-FC3F-E78A-8DC5-2AFB077CA5AA}"/>
                  </a:ext>
                </a:extLst>
              </p:cNvPr>
              <p:cNvSpPr txBox="1"/>
              <p:nvPr/>
            </p:nvSpPr>
            <p:spPr>
              <a:xfrm>
                <a:off x="8482566" y="3723470"/>
                <a:ext cx="113793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0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j-ea"/>
                  </a:rPr>
                  <a:t>이주현</a:t>
                </a:r>
                <a:r>
                  <a:rPr lang="en-US" altLang="ko-KR" sz="10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j-ea"/>
                  </a:rPr>
                  <a:t>(2026)</a:t>
                </a:r>
                <a:endParaRPr lang="ko-KR" altLang="en-US" sz="10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j-ea"/>
                </a:endParaRPr>
              </a:p>
              <a:p>
                <a:pPr algn="ctr"/>
                <a:endParaRPr lang="ko-KR" altLang="en-US" sz="10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j-ea"/>
                  <a:ea typeface="+mj-ea"/>
                </a:endParaRPr>
              </a:p>
            </p:txBody>
          </p:sp>
          <p:pic>
            <p:nvPicPr>
              <p:cNvPr id="20" name="그림 19">
                <a:extLst>
                  <a:ext uri="{FF2B5EF4-FFF2-40B4-BE49-F238E27FC236}">
                    <a16:creationId xmlns:a16="http://schemas.microsoft.com/office/drawing/2014/main" id="{D51DB861-739B-4B7D-E180-EC26B022EEB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9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584054" y="2572192"/>
                <a:ext cx="892821" cy="1190008"/>
              </a:xfrm>
              <a:prstGeom prst="rect">
                <a:avLst/>
              </a:prstGeom>
            </p:spPr>
          </p:pic>
          <p:sp>
            <p:nvSpPr>
              <p:cNvPr id="103" name="TextBox 102">
                <a:extLst>
                  <a:ext uri="{FF2B5EF4-FFF2-40B4-BE49-F238E27FC236}">
                    <a16:creationId xmlns:a16="http://schemas.microsoft.com/office/drawing/2014/main" id="{07438DEB-D122-4827-9658-92CBCD8EC9FF}"/>
                  </a:ext>
                </a:extLst>
              </p:cNvPr>
              <p:cNvSpPr txBox="1"/>
              <p:nvPr/>
            </p:nvSpPr>
            <p:spPr>
              <a:xfrm>
                <a:off x="6528039" y="3736073"/>
                <a:ext cx="957313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ko-KR" altLang="en-US" sz="10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j-ea"/>
                    <a:ea typeface="+mj-ea"/>
                  </a:rPr>
                  <a:t>성원진</a:t>
                </a:r>
                <a:r>
                  <a:rPr lang="en-US" altLang="ko-KR" sz="10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j-ea"/>
                    <a:ea typeface="+mj-ea"/>
                  </a:rPr>
                  <a:t>(2000)</a:t>
                </a:r>
                <a:endParaRPr lang="ko-KR" altLang="en-US" sz="10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8973328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AA3EFA9F-159F-4255-A84A-37CDA5CC67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69361" y="6334"/>
            <a:ext cx="1315801" cy="470639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EC1D750B-8518-4974-9F48-B50A8C61DF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571747"/>
            <a:ext cx="12192000" cy="279919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72D9DDB9-BE55-40C0-A60E-5BBEED4F06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348303" y="1056636"/>
            <a:ext cx="11563034" cy="46032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BAF9A080-430D-479D-B132-1962F5D51962}"/>
              </a:ext>
            </a:extLst>
          </p:cNvPr>
          <p:cNvSpPr/>
          <p:nvPr/>
        </p:nvSpPr>
        <p:spPr>
          <a:xfrm>
            <a:off x="1281316" y="480001"/>
            <a:ext cx="754491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>
                <a:solidFill>
                  <a:srgbClr val="CC0000"/>
                </a:solidFill>
                <a:latin typeface="+mj-ea"/>
                <a:ea typeface="+mj-ea"/>
                <a:cs typeface="Tahoma" panose="020B0604030504040204" pitchFamily="34" charset="0"/>
              </a:rPr>
              <a:t>연구분야</a:t>
            </a:r>
            <a:endParaRPr lang="ko-KR" altLang="en-US" sz="2400" b="1" dirty="0">
              <a:solidFill>
                <a:srgbClr val="CC0000"/>
              </a:solidFill>
              <a:latin typeface="+mj-ea"/>
              <a:ea typeface="+mj-ea"/>
              <a:cs typeface="Tahoma" panose="020B0604030504040204" pitchFamily="34" charset="0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FC62CF7A-F00C-4D3E-AE1B-47A94283F7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977" y="6602860"/>
            <a:ext cx="4079024" cy="244668"/>
          </a:xfrm>
          <a:prstGeom prst="rect">
            <a:avLst/>
          </a:prstGeom>
        </p:spPr>
      </p:pic>
      <p:graphicFrame>
        <p:nvGraphicFramePr>
          <p:cNvPr id="4" name="다이어그램 3">
            <a:extLst>
              <a:ext uri="{FF2B5EF4-FFF2-40B4-BE49-F238E27FC236}">
                <a16:creationId xmlns:a16="http://schemas.microsoft.com/office/drawing/2014/main" id="{772C6AB4-E31E-489D-960D-560A0D26174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12441758"/>
              </p:ext>
            </p:extLst>
          </p:nvPr>
        </p:nvGraphicFramePr>
        <p:xfrm>
          <a:off x="1281316" y="1112020"/>
          <a:ext cx="824301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22363594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AA3EFA9F-159F-4255-A84A-37CDA5CC67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69361" y="6334"/>
            <a:ext cx="1315801" cy="470639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EC1D750B-8518-4974-9F48-B50A8C61DF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571747"/>
            <a:ext cx="12192000" cy="279919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72D9DDB9-BE55-40C0-A60E-5BBEED4F06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348303" y="1056636"/>
            <a:ext cx="11563034" cy="46032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BAF9A080-430D-479D-B132-1962F5D51962}"/>
              </a:ext>
            </a:extLst>
          </p:cNvPr>
          <p:cNvSpPr/>
          <p:nvPr/>
        </p:nvSpPr>
        <p:spPr>
          <a:xfrm>
            <a:off x="1281316" y="480001"/>
            <a:ext cx="754491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>
                <a:solidFill>
                  <a:srgbClr val="CC0000"/>
                </a:solidFill>
                <a:latin typeface="+mj-ea"/>
                <a:ea typeface="+mj-ea"/>
                <a:cs typeface="Tahoma" panose="020B0604030504040204" pitchFamily="34" charset="0"/>
              </a:rPr>
              <a:t>연구분야</a:t>
            </a:r>
            <a:r>
              <a:rPr lang="en-US" altLang="ko-KR" sz="2800" b="1" dirty="0">
                <a:solidFill>
                  <a:srgbClr val="CC0000"/>
                </a:solidFill>
                <a:latin typeface="+mj-ea"/>
                <a:ea typeface="+mj-ea"/>
                <a:cs typeface="Tahoma" panose="020B0604030504040204" pitchFamily="34" charset="0"/>
              </a:rPr>
              <a:t>_RF </a:t>
            </a:r>
            <a:r>
              <a:rPr lang="ko-KR" altLang="en-US" sz="2800" b="1" dirty="0">
                <a:solidFill>
                  <a:srgbClr val="CC0000"/>
                </a:solidFill>
                <a:latin typeface="+mj-ea"/>
                <a:ea typeface="+mj-ea"/>
                <a:cs typeface="Tahoma" panose="020B0604030504040204" pitchFamily="34" charset="0"/>
              </a:rPr>
              <a:t>및 통신</a:t>
            </a:r>
            <a:endParaRPr lang="ko-KR" altLang="en-US" sz="2400" b="1" dirty="0">
              <a:solidFill>
                <a:srgbClr val="CC0000"/>
              </a:solidFill>
              <a:latin typeface="+mj-ea"/>
              <a:ea typeface="+mj-ea"/>
              <a:cs typeface="Tahoma" panose="020B0604030504040204" pitchFamily="34" charset="0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FC62CF7A-F00C-4D3E-AE1B-47A94283F7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977" y="6602860"/>
            <a:ext cx="4079024" cy="244668"/>
          </a:xfrm>
          <a:prstGeom prst="rect">
            <a:avLst/>
          </a:prstGeom>
        </p:spPr>
      </p:pic>
      <p:sp>
        <p:nvSpPr>
          <p:cNvPr id="14" name="직사각형 13">
            <a:extLst>
              <a:ext uri="{FF2B5EF4-FFF2-40B4-BE49-F238E27FC236}">
                <a16:creationId xmlns:a16="http://schemas.microsoft.com/office/drawing/2014/main" id="{7C0A08CC-DCB4-4026-9F6A-ABAF0743AC95}"/>
              </a:ext>
            </a:extLst>
          </p:cNvPr>
          <p:cNvSpPr/>
          <p:nvPr/>
        </p:nvSpPr>
        <p:spPr>
          <a:xfrm>
            <a:off x="909790" y="1198667"/>
            <a:ext cx="742765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chemeClr val="accent1"/>
              </a:buClr>
              <a:buFont typeface="Wingdings" panose="05000000000000000000" pitchFamily="2" charset="2"/>
              <a:buChar char="l"/>
              <a:defRPr/>
            </a:pPr>
            <a:r>
              <a:rPr lang="en-US" altLang="ko-KR" b="1" kern="0" dirty="0">
                <a:latin typeface="+mj-ea"/>
                <a:ea typeface="+mj-ea"/>
              </a:rPr>
              <a:t>LTE-A</a:t>
            </a:r>
            <a:r>
              <a:rPr lang="ko-KR" altLang="en-US" b="1" kern="0" dirty="0">
                <a:latin typeface="+mj-ea"/>
                <a:ea typeface="+mj-ea"/>
              </a:rPr>
              <a:t>의 </a:t>
            </a:r>
            <a:r>
              <a:rPr lang="en-US" altLang="ko-KR" b="1" kern="0" dirty="0">
                <a:latin typeface="+mj-ea"/>
                <a:ea typeface="+mj-ea"/>
              </a:rPr>
              <a:t>1000</a:t>
            </a:r>
            <a:r>
              <a:rPr lang="ko-KR" altLang="en-US" b="1" kern="0" dirty="0">
                <a:latin typeface="+mj-ea"/>
                <a:ea typeface="+mj-ea"/>
              </a:rPr>
              <a:t>배 빠른 속도</a:t>
            </a:r>
            <a:r>
              <a:rPr lang="en-US" altLang="ko-KR" b="1" kern="0" dirty="0">
                <a:latin typeface="+mj-ea"/>
                <a:ea typeface="+mj-ea"/>
              </a:rPr>
              <a:t>!</a:t>
            </a:r>
            <a:r>
              <a:rPr lang="ko-KR" altLang="en-US" b="1" kern="0" dirty="0">
                <a:latin typeface="+mj-ea"/>
                <a:ea typeface="+mj-ea"/>
              </a:rPr>
              <a:t> 그 이상의 차세대통신네트워크</a:t>
            </a:r>
            <a:r>
              <a:rPr lang="en-US" altLang="ko-KR" b="1" kern="0" dirty="0">
                <a:latin typeface="+mj-ea"/>
                <a:ea typeface="+mj-ea"/>
              </a:rPr>
              <a:t> 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5587703F-23C7-43F7-B42C-0A98296DE135}"/>
              </a:ext>
            </a:extLst>
          </p:cNvPr>
          <p:cNvSpPr/>
          <p:nvPr/>
        </p:nvSpPr>
        <p:spPr>
          <a:xfrm>
            <a:off x="909790" y="3677904"/>
            <a:ext cx="742765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Clr>
                <a:schemeClr val="accent1"/>
              </a:buClr>
              <a:buFont typeface="Wingdings" panose="05000000000000000000" pitchFamily="2" charset="2"/>
              <a:buChar char="l"/>
              <a:defRPr/>
            </a:pPr>
            <a:r>
              <a:rPr lang="ko-KR" altLang="en-US" b="1" kern="0" dirty="0">
                <a:latin typeface="+mj-ea"/>
                <a:ea typeface="+mj-ea"/>
              </a:rPr>
              <a:t>무선으로 더 편한 세상을 위한 </a:t>
            </a:r>
            <a:r>
              <a:rPr lang="en-US" altLang="ko-KR" b="1" kern="0" dirty="0">
                <a:latin typeface="+mj-ea"/>
                <a:ea typeface="+mj-ea"/>
              </a:rPr>
              <a:t>RF</a:t>
            </a:r>
            <a:r>
              <a:rPr lang="ko-KR" altLang="en-US" b="1" kern="0" dirty="0">
                <a:latin typeface="+mj-ea"/>
                <a:ea typeface="+mj-ea"/>
              </a:rPr>
              <a:t> 원천기술</a:t>
            </a:r>
            <a:endParaRPr lang="en-US" altLang="ko-KR" b="1" kern="0" dirty="0">
              <a:latin typeface="+mj-ea"/>
              <a:ea typeface="+mj-ea"/>
            </a:endParaRPr>
          </a:p>
        </p:txBody>
      </p:sp>
      <p:pic>
        <p:nvPicPr>
          <p:cNvPr id="16" name="그림 15">
            <a:extLst>
              <a:ext uri="{FF2B5EF4-FFF2-40B4-BE49-F238E27FC236}">
                <a16:creationId xmlns:a16="http://schemas.microsoft.com/office/drawing/2014/main" id="{3E3568E1-F320-44D8-BBA4-4C19DF37BD7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393" y="4106369"/>
            <a:ext cx="8496945" cy="170168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grpSp>
        <p:nvGrpSpPr>
          <p:cNvPr id="17" name="그룹 16">
            <a:extLst>
              <a:ext uri="{FF2B5EF4-FFF2-40B4-BE49-F238E27FC236}">
                <a16:creationId xmlns:a16="http://schemas.microsoft.com/office/drawing/2014/main" id="{7E14D739-3EB3-41BA-89D5-6D02B540E4B7}"/>
              </a:ext>
            </a:extLst>
          </p:cNvPr>
          <p:cNvGrpSpPr/>
          <p:nvPr/>
        </p:nvGrpSpPr>
        <p:grpSpPr>
          <a:xfrm>
            <a:off x="113512" y="5976276"/>
            <a:ext cx="11963376" cy="534056"/>
            <a:chOff x="244130" y="6093296"/>
            <a:chExt cx="8626920" cy="612000"/>
          </a:xfrm>
        </p:grpSpPr>
        <p:sp>
          <p:nvSpPr>
            <p:cNvPr id="18" name="모서리가 둥근 직사각형 85">
              <a:extLst>
                <a:ext uri="{FF2B5EF4-FFF2-40B4-BE49-F238E27FC236}">
                  <a16:creationId xmlns:a16="http://schemas.microsoft.com/office/drawing/2014/main" id="{DF1C28FE-B772-4EC9-8B20-DEC28E901825}"/>
                </a:ext>
              </a:extLst>
            </p:cNvPr>
            <p:cNvSpPr/>
            <p:nvPr/>
          </p:nvSpPr>
          <p:spPr>
            <a:xfrm>
              <a:off x="244130" y="6093296"/>
              <a:ext cx="8626920" cy="612000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6350">
              <a:solidFill>
                <a:schemeClr val="accent1">
                  <a:lumMod val="40000"/>
                  <a:lumOff val="6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88900" indent="-88900" algn="ctr"/>
              <a:endParaRPr lang="ko-KR" altLang="en-US" dirty="0"/>
            </a:p>
          </p:txBody>
        </p:sp>
        <p:sp>
          <p:nvSpPr>
            <p:cNvPr id="19" name="TextBox 1">
              <a:extLst>
                <a:ext uri="{FF2B5EF4-FFF2-40B4-BE49-F238E27FC236}">
                  <a16:creationId xmlns:a16="http://schemas.microsoft.com/office/drawing/2014/main" id="{3DF3D6E6-5E99-4444-980A-CFB41C64F63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1985" y="6197242"/>
              <a:ext cx="195117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latinLnBrk="1">
                <a:spcBef>
                  <a:spcPct val="20000"/>
                </a:spcBef>
                <a:buChar char="•"/>
                <a:defRPr kumimoji="1" sz="2500" b="1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latinLnBrk="1">
                <a:spcBef>
                  <a:spcPct val="20000"/>
                </a:spcBef>
                <a:buChar char="–"/>
                <a:defRPr kumimoji="1" sz="2000" b="1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latinLnBrk="1">
                <a:spcBef>
                  <a:spcPct val="20000"/>
                </a:spcBef>
                <a:buChar char="•"/>
                <a:defRPr kumimoji="1" sz="2000" b="1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latinLnBrk="1">
                <a:spcBef>
                  <a:spcPct val="20000"/>
                </a:spcBef>
                <a:buChar char="–"/>
                <a:defRPr kumimoji="1" sz="1500" b="1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latinLnBrk="1">
                <a:spcBef>
                  <a:spcPct val="20000"/>
                </a:spcBef>
                <a:buChar char="»"/>
                <a:defRPr kumimoji="1" sz="1000" b="1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1000" b="1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1000" b="1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1000" b="1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1000" b="1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latinLnBrk="0">
                <a:spcBef>
                  <a:spcPct val="0"/>
                </a:spcBef>
                <a:buFontTx/>
                <a:buNone/>
              </a:pPr>
              <a:r>
                <a:rPr lang="ko-KR" altLang="en-US" sz="1800" dirty="0">
                  <a:solidFill>
                    <a:srgbClr val="0070C0"/>
                  </a:solidFill>
                  <a:latin typeface="HY헤드라인M" panose="02030600000101010101" pitchFamily="18" charset="-127"/>
                </a:rPr>
                <a:t>공동연구 및 후원</a:t>
              </a:r>
            </a:p>
          </p:txBody>
        </p:sp>
        <p:pic>
          <p:nvPicPr>
            <p:cNvPr id="20" name="그림 21">
              <a:extLst>
                <a:ext uri="{FF2B5EF4-FFF2-40B4-BE49-F238E27FC236}">
                  <a16:creationId xmlns:a16="http://schemas.microsoft.com/office/drawing/2014/main" id="{C1D8B5BE-F486-4442-BB28-F1AD0CB38D1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83406" y="6120807"/>
              <a:ext cx="682651" cy="426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" name="그림 22">
              <a:extLst>
                <a:ext uri="{FF2B5EF4-FFF2-40B4-BE49-F238E27FC236}">
                  <a16:creationId xmlns:a16="http://schemas.microsoft.com/office/drawing/2014/main" id="{875C692D-BA7C-4058-8080-2F0BA1498D3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10446" y="6197241"/>
              <a:ext cx="682652" cy="313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" name="그림 23">
              <a:extLst>
                <a:ext uri="{FF2B5EF4-FFF2-40B4-BE49-F238E27FC236}">
                  <a16:creationId xmlns:a16="http://schemas.microsoft.com/office/drawing/2014/main" id="{D3BC639A-F3FF-46D3-AF12-114E66786B7F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81328" y="6184320"/>
              <a:ext cx="640088" cy="4736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" name="Picture 6" descr="http://cnl.sogang.ac.kr/research/sponsor/lge.jpg">
              <a:extLst>
                <a:ext uri="{FF2B5EF4-FFF2-40B4-BE49-F238E27FC236}">
                  <a16:creationId xmlns:a16="http://schemas.microsoft.com/office/drawing/2014/main" id="{23F356E0-767A-48B6-B468-65BE92F8552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55640" y="6253694"/>
              <a:ext cx="782611" cy="3299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" name="그림 25">
              <a:extLst>
                <a:ext uri="{FF2B5EF4-FFF2-40B4-BE49-F238E27FC236}">
                  <a16:creationId xmlns:a16="http://schemas.microsoft.com/office/drawing/2014/main" id="{36F89CAB-B969-4C3D-ADC8-0ED0F3848D3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7762"/>
            <a:stretch/>
          </p:blipFill>
          <p:spPr bwMode="auto">
            <a:xfrm>
              <a:off x="2106807" y="6184320"/>
              <a:ext cx="74643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" name="Picture 16" descr="KMW">
              <a:extLst>
                <a:ext uri="{FF2B5EF4-FFF2-40B4-BE49-F238E27FC236}">
                  <a16:creationId xmlns:a16="http://schemas.microsoft.com/office/drawing/2014/main" id="{F201637B-4452-4BDF-A674-911A15E3E7D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08369" y="6253694"/>
              <a:ext cx="709740" cy="3545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BAA9069D-28A9-4F4E-8BAD-B61179AB6689}"/>
              </a:ext>
            </a:extLst>
          </p:cNvPr>
          <p:cNvGrpSpPr/>
          <p:nvPr/>
        </p:nvGrpSpPr>
        <p:grpSpPr>
          <a:xfrm>
            <a:off x="1144189" y="1615646"/>
            <a:ext cx="9682683" cy="1835055"/>
            <a:chOff x="1144189" y="1615646"/>
            <a:chExt cx="9682683" cy="1835055"/>
          </a:xfrm>
        </p:grpSpPr>
        <p:pic>
          <p:nvPicPr>
            <p:cNvPr id="12" name="그림 11">
              <a:extLst>
                <a:ext uri="{FF2B5EF4-FFF2-40B4-BE49-F238E27FC236}">
                  <a16:creationId xmlns:a16="http://schemas.microsoft.com/office/drawing/2014/main" id="{AE0D61F8-1BB8-49F1-917B-B5CA0AC54C86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44189" y="1615646"/>
              <a:ext cx="9682683" cy="1835055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grpSp>
          <p:nvGrpSpPr>
            <p:cNvPr id="27" name="그룹 26">
              <a:extLst>
                <a:ext uri="{FF2B5EF4-FFF2-40B4-BE49-F238E27FC236}">
                  <a16:creationId xmlns:a16="http://schemas.microsoft.com/office/drawing/2014/main" id="{0695D298-7C27-4952-9F07-897022FA7950}"/>
                </a:ext>
              </a:extLst>
            </p:cNvPr>
            <p:cNvGrpSpPr/>
            <p:nvPr/>
          </p:nvGrpSpPr>
          <p:grpSpPr>
            <a:xfrm>
              <a:off x="1191415" y="1741939"/>
              <a:ext cx="8898487" cy="975161"/>
              <a:chOff x="660074" y="980446"/>
              <a:chExt cx="8898487" cy="975161"/>
            </a:xfrm>
          </p:grpSpPr>
          <p:sp>
            <p:nvSpPr>
              <p:cNvPr id="30" name="직사각형 29">
                <a:extLst>
                  <a:ext uri="{FF2B5EF4-FFF2-40B4-BE49-F238E27FC236}">
                    <a16:creationId xmlns:a16="http://schemas.microsoft.com/office/drawing/2014/main" id="{976FE5A2-D33D-4834-8412-E9F3B120A28E}"/>
                  </a:ext>
                </a:extLst>
              </p:cNvPr>
              <p:cNvSpPr/>
              <p:nvPr/>
            </p:nvSpPr>
            <p:spPr>
              <a:xfrm>
                <a:off x="8370415" y="980446"/>
                <a:ext cx="1188146" cy="338554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r>
                  <a:rPr lang="ko-KR" altLang="en-US" sz="1600" b="1" kern="0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ea"/>
                  </a:rPr>
                  <a:t>에너지 </a:t>
                </a:r>
                <a:r>
                  <a:rPr lang="en-US" altLang="ko-KR" sz="1600" b="1" kern="0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ea"/>
                  </a:rPr>
                  <a:t>ICT</a:t>
                </a:r>
                <a:endParaRPr lang="ko-KR" altLang="en-US" sz="16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31" name="직사각형 30">
                <a:extLst>
                  <a:ext uri="{FF2B5EF4-FFF2-40B4-BE49-F238E27FC236}">
                    <a16:creationId xmlns:a16="http://schemas.microsoft.com/office/drawing/2014/main" id="{0433EF46-73B7-4FEF-ACED-30BD296C51E9}"/>
                  </a:ext>
                </a:extLst>
              </p:cNvPr>
              <p:cNvSpPr/>
              <p:nvPr/>
            </p:nvSpPr>
            <p:spPr>
              <a:xfrm>
                <a:off x="660074" y="1617053"/>
                <a:ext cx="1615723" cy="33855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altLang="ko-KR" sz="1600" b="1" kern="0" dirty="0">
                    <a:solidFill>
                      <a:schemeClr val="bg1"/>
                    </a:solidFill>
                    <a:latin typeface="+mn-ea"/>
                  </a:rPr>
                  <a:t>5</a:t>
                </a:r>
                <a:r>
                  <a:rPr lang="ko-KR" altLang="en-US" sz="1600" b="1" kern="0" dirty="0">
                    <a:solidFill>
                      <a:schemeClr val="bg1"/>
                    </a:solidFill>
                    <a:latin typeface="+mn-ea"/>
                  </a:rPr>
                  <a:t>세대 이동통신</a:t>
                </a:r>
                <a:endParaRPr lang="ko-KR" altLang="en-US" sz="16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32" name="직사각형 31">
                <a:extLst>
                  <a:ext uri="{FF2B5EF4-FFF2-40B4-BE49-F238E27FC236}">
                    <a16:creationId xmlns:a16="http://schemas.microsoft.com/office/drawing/2014/main" id="{8667A90E-D2B3-4438-BEDB-9ACDF3E0B455}"/>
                  </a:ext>
                </a:extLst>
              </p:cNvPr>
              <p:cNvSpPr/>
              <p:nvPr/>
            </p:nvSpPr>
            <p:spPr>
              <a:xfrm>
                <a:off x="5601954" y="980446"/>
                <a:ext cx="1687533" cy="33855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ko-KR" altLang="en-US" sz="1600" b="1" kern="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ea"/>
                  </a:rPr>
                  <a:t>차세대 </a:t>
                </a:r>
                <a:r>
                  <a:rPr lang="ko-KR" altLang="en-US" sz="1600" b="1" kern="0" dirty="0" err="1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ea"/>
                  </a:rPr>
                  <a:t>스마트폰</a:t>
                </a:r>
                <a:endParaRPr lang="ko-KR" altLang="en-US" sz="16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4649138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AA3EFA9F-159F-4255-A84A-37CDA5CC67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69361" y="6334"/>
            <a:ext cx="1315801" cy="470639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EC1D750B-8518-4974-9F48-B50A8C61DF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571747"/>
            <a:ext cx="12192000" cy="279919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72D9DDB9-BE55-40C0-A60E-5BBEED4F06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348303" y="1056636"/>
            <a:ext cx="11563034" cy="46032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BAF9A080-430D-479D-B132-1962F5D51962}"/>
              </a:ext>
            </a:extLst>
          </p:cNvPr>
          <p:cNvSpPr/>
          <p:nvPr/>
        </p:nvSpPr>
        <p:spPr>
          <a:xfrm>
            <a:off x="1281316" y="480001"/>
            <a:ext cx="754491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>
                <a:solidFill>
                  <a:srgbClr val="CC0000"/>
                </a:solidFill>
                <a:latin typeface="+mj-ea"/>
                <a:ea typeface="+mj-ea"/>
                <a:cs typeface="Tahoma" panose="020B0604030504040204" pitchFamily="34" charset="0"/>
              </a:rPr>
              <a:t>연구분야</a:t>
            </a:r>
            <a:r>
              <a:rPr lang="en-US" altLang="ko-KR" sz="2800" b="1" dirty="0">
                <a:solidFill>
                  <a:srgbClr val="CC0000"/>
                </a:solidFill>
                <a:latin typeface="+mj-ea"/>
                <a:ea typeface="+mj-ea"/>
                <a:cs typeface="Tahoma" panose="020B0604030504040204" pitchFamily="34" charset="0"/>
              </a:rPr>
              <a:t>_</a:t>
            </a:r>
            <a:r>
              <a:rPr lang="ko-KR" altLang="en-US" sz="2800" b="1" dirty="0">
                <a:solidFill>
                  <a:srgbClr val="CC0000"/>
                </a:solidFill>
                <a:latin typeface="+mj-ea"/>
                <a:ea typeface="+mj-ea"/>
                <a:cs typeface="Tahoma" panose="020B0604030504040204" pitchFamily="34" charset="0"/>
              </a:rPr>
              <a:t>반도체 및 집적회로</a:t>
            </a:r>
            <a:endParaRPr lang="ko-KR" altLang="en-US" sz="2400" b="1" dirty="0">
              <a:solidFill>
                <a:srgbClr val="CC0000"/>
              </a:solidFill>
              <a:latin typeface="+mj-ea"/>
              <a:ea typeface="+mj-ea"/>
              <a:cs typeface="Tahoma" panose="020B0604030504040204" pitchFamily="34" charset="0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FC62CF7A-F00C-4D3E-AE1B-47A94283F7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977" y="6602860"/>
            <a:ext cx="4079024" cy="244668"/>
          </a:xfrm>
          <a:prstGeom prst="rect">
            <a:avLst/>
          </a:prstGeom>
        </p:spPr>
      </p:pic>
      <p:sp>
        <p:nvSpPr>
          <p:cNvPr id="14" name="직사각형 13">
            <a:extLst>
              <a:ext uri="{FF2B5EF4-FFF2-40B4-BE49-F238E27FC236}">
                <a16:creationId xmlns:a16="http://schemas.microsoft.com/office/drawing/2014/main" id="{7C0A08CC-DCB4-4026-9F6A-ABAF0743AC95}"/>
              </a:ext>
            </a:extLst>
          </p:cNvPr>
          <p:cNvSpPr/>
          <p:nvPr/>
        </p:nvSpPr>
        <p:spPr>
          <a:xfrm>
            <a:off x="909790" y="1198667"/>
            <a:ext cx="742765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chemeClr val="accent1"/>
              </a:buClr>
              <a:buFont typeface="Wingdings" panose="05000000000000000000" pitchFamily="2" charset="2"/>
              <a:buChar char="l"/>
              <a:defRPr/>
            </a:pPr>
            <a:r>
              <a:rPr lang="ko-KR" altLang="en-US" b="1" dirty="0">
                <a:latin typeface="+mn-ea"/>
              </a:rPr>
              <a:t>모든 사물에 반도체 칩을</a:t>
            </a:r>
            <a:r>
              <a:rPr lang="en-US" altLang="ko-KR" b="1" dirty="0">
                <a:latin typeface="+mn-ea"/>
              </a:rPr>
              <a:t> (Semiconductor everywhere)</a:t>
            </a:r>
            <a:endParaRPr lang="en-US" altLang="ko-KR" b="1" kern="0" dirty="0">
              <a:latin typeface="+mj-ea"/>
              <a:ea typeface="+mj-ea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5587703F-23C7-43F7-B42C-0A98296DE135}"/>
              </a:ext>
            </a:extLst>
          </p:cNvPr>
          <p:cNvSpPr/>
          <p:nvPr/>
        </p:nvSpPr>
        <p:spPr>
          <a:xfrm>
            <a:off x="909790" y="3677904"/>
            <a:ext cx="742765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Clr>
                <a:schemeClr val="accent1"/>
              </a:buClr>
              <a:buFont typeface="Wingdings" panose="05000000000000000000" pitchFamily="2" charset="2"/>
              <a:buChar char="l"/>
              <a:defRPr/>
            </a:pPr>
            <a:r>
              <a:rPr lang="ko-KR" altLang="en-US" b="1" dirty="0">
                <a:latin typeface="+mn-ea"/>
              </a:rPr>
              <a:t>인간의 뇌를 능가하는 인공지능 반도체 및 인공 생물의 구현</a:t>
            </a:r>
          </a:p>
          <a:p>
            <a:pPr marL="342900" indent="-342900">
              <a:buClr>
                <a:schemeClr val="accent1"/>
              </a:buClr>
              <a:buFont typeface="Wingdings" panose="05000000000000000000" pitchFamily="2" charset="2"/>
              <a:buChar char="l"/>
              <a:defRPr/>
            </a:pPr>
            <a:endParaRPr lang="en-US" altLang="ko-KR" b="1" kern="0" dirty="0">
              <a:latin typeface="+mj-ea"/>
              <a:ea typeface="+mj-ea"/>
            </a:endParaRPr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57442648-EC7E-409D-BCE8-8DE5671DB811}"/>
              </a:ext>
            </a:extLst>
          </p:cNvPr>
          <p:cNvGrpSpPr/>
          <p:nvPr/>
        </p:nvGrpSpPr>
        <p:grpSpPr>
          <a:xfrm>
            <a:off x="113512" y="5976276"/>
            <a:ext cx="11963376" cy="534056"/>
            <a:chOff x="113512" y="5976276"/>
            <a:chExt cx="11963376" cy="534056"/>
          </a:xfrm>
        </p:grpSpPr>
        <p:grpSp>
          <p:nvGrpSpPr>
            <p:cNvPr id="17" name="그룹 16">
              <a:extLst>
                <a:ext uri="{FF2B5EF4-FFF2-40B4-BE49-F238E27FC236}">
                  <a16:creationId xmlns:a16="http://schemas.microsoft.com/office/drawing/2014/main" id="{7E14D739-3EB3-41BA-89D5-6D02B540E4B7}"/>
                </a:ext>
              </a:extLst>
            </p:cNvPr>
            <p:cNvGrpSpPr/>
            <p:nvPr/>
          </p:nvGrpSpPr>
          <p:grpSpPr>
            <a:xfrm>
              <a:off x="113512" y="5976276"/>
              <a:ext cx="11963376" cy="534056"/>
              <a:chOff x="244130" y="6093296"/>
              <a:chExt cx="8626920" cy="612000"/>
            </a:xfrm>
          </p:grpSpPr>
          <p:sp>
            <p:nvSpPr>
              <p:cNvPr id="18" name="모서리가 둥근 직사각형 85">
                <a:extLst>
                  <a:ext uri="{FF2B5EF4-FFF2-40B4-BE49-F238E27FC236}">
                    <a16:creationId xmlns:a16="http://schemas.microsoft.com/office/drawing/2014/main" id="{DF1C28FE-B772-4EC9-8B20-DEC28E901825}"/>
                  </a:ext>
                </a:extLst>
              </p:cNvPr>
              <p:cNvSpPr/>
              <p:nvPr/>
            </p:nvSpPr>
            <p:spPr>
              <a:xfrm>
                <a:off x="244130" y="6093296"/>
                <a:ext cx="8626920" cy="612000"/>
              </a:xfrm>
              <a:prstGeom prst="roundRect">
                <a:avLst>
                  <a:gd name="adj" fmla="val 0"/>
                </a:avLst>
              </a:prstGeom>
              <a:solidFill>
                <a:schemeClr val="bg1"/>
              </a:solidFill>
              <a:ln w="6350">
                <a:solidFill>
                  <a:schemeClr val="accent1">
                    <a:lumMod val="40000"/>
                    <a:lumOff val="60000"/>
                  </a:schemeClr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88900" indent="-88900" algn="ctr"/>
                <a:endParaRPr lang="ko-KR" altLang="en-US" dirty="0"/>
              </a:p>
            </p:txBody>
          </p:sp>
          <p:sp>
            <p:nvSpPr>
              <p:cNvPr id="19" name="TextBox 1">
                <a:extLst>
                  <a:ext uri="{FF2B5EF4-FFF2-40B4-BE49-F238E27FC236}">
                    <a16:creationId xmlns:a16="http://schemas.microsoft.com/office/drawing/2014/main" id="{3DF3D6E6-5E99-4444-980A-CFB41C64F63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81985" y="6197242"/>
                <a:ext cx="1951175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latinLnBrk="1">
                  <a:spcBef>
                    <a:spcPct val="20000"/>
                  </a:spcBef>
                  <a:buChar char="•"/>
                  <a:defRPr kumimoji="1" sz="25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latinLnBrk="1">
                  <a:spcBef>
                    <a:spcPct val="20000"/>
                  </a:spcBef>
                  <a:buChar char="–"/>
                  <a:defRPr kumimoji="1"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latinLnBrk="1">
                  <a:spcBef>
                    <a:spcPct val="20000"/>
                  </a:spcBef>
                  <a:buChar char="•"/>
                  <a:defRPr kumimoji="1"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latinLnBrk="1">
                  <a:spcBef>
                    <a:spcPct val="20000"/>
                  </a:spcBef>
                  <a:buChar char="–"/>
                  <a:defRPr kumimoji="1" sz="15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latinLnBrk="1">
                  <a:spcBef>
                    <a:spcPct val="20000"/>
                  </a:spcBef>
                  <a:buChar char="»"/>
                  <a:defRPr kumimoji="1" sz="1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1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1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1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1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latinLnBrk="0">
                  <a:spcBef>
                    <a:spcPct val="0"/>
                  </a:spcBef>
                  <a:buFontTx/>
                  <a:buNone/>
                </a:pPr>
                <a:r>
                  <a:rPr lang="ko-KR" altLang="en-US" sz="1800" dirty="0">
                    <a:solidFill>
                      <a:srgbClr val="0070C0"/>
                    </a:solidFill>
                    <a:latin typeface="HY헤드라인M" panose="02030600000101010101" pitchFamily="18" charset="-127"/>
                  </a:rPr>
                  <a:t>공동연구 및 후원</a:t>
                </a:r>
              </a:p>
            </p:txBody>
          </p:sp>
        </p:grpSp>
        <p:pic>
          <p:nvPicPr>
            <p:cNvPr id="26" name="그림 5">
              <a:extLst>
                <a:ext uri="{FF2B5EF4-FFF2-40B4-BE49-F238E27FC236}">
                  <a16:creationId xmlns:a16="http://schemas.microsoft.com/office/drawing/2014/main" id="{9B899F45-20F7-47F7-B3C3-2E4448D024B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10455" y="6133605"/>
              <a:ext cx="693452" cy="3250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" name="그림 8">
              <a:extLst>
                <a:ext uri="{FF2B5EF4-FFF2-40B4-BE49-F238E27FC236}">
                  <a16:creationId xmlns:a16="http://schemas.microsoft.com/office/drawing/2014/main" id="{83293518-FC1A-4C1F-97C2-02AA7B042A4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54294" y="6144506"/>
              <a:ext cx="1317088" cy="3109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" name="그림 11">
              <a:extLst>
                <a:ext uri="{FF2B5EF4-FFF2-40B4-BE49-F238E27FC236}">
                  <a16:creationId xmlns:a16="http://schemas.microsoft.com/office/drawing/2014/main" id="{8BF7E252-F658-4BC2-A73E-7003DC51C10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47636" y="6114819"/>
              <a:ext cx="1099994" cy="3632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3" name="그림 13">
              <a:extLst>
                <a:ext uri="{FF2B5EF4-FFF2-40B4-BE49-F238E27FC236}">
                  <a16:creationId xmlns:a16="http://schemas.microsoft.com/office/drawing/2014/main" id="{FC902F49-4E3D-46E4-A3A9-94A3A0AEC14F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58239" y="6136829"/>
              <a:ext cx="983980" cy="3186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" name="그림 17">
              <a:extLst>
                <a:ext uri="{FF2B5EF4-FFF2-40B4-BE49-F238E27FC236}">
                  <a16:creationId xmlns:a16="http://schemas.microsoft.com/office/drawing/2014/main" id="{6C1B77B0-DE41-46C4-9D4E-467467DB936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872832" y="6110417"/>
              <a:ext cx="1460356" cy="3450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5" name="Picture 8" descr="DB하이텍, 3분기 누적 매출 1.3조원·영업익 6151억원 - 전자신문">
              <a:extLst>
                <a:ext uri="{FF2B5EF4-FFF2-40B4-BE49-F238E27FC236}">
                  <a16:creationId xmlns:a16="http://schemas.microsoft.com/office/drawing/2014/main" id="{C836DACB-B27A-47DA-93E6-857C955FCDD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790" t="21992" r="10311" b="28657"/>
            <a:stretch/>
          </p:blipFill>
          <p:spPr bwMode="auto">
            <a:xfrm>
              <a:off x="7688144" y="6108188"/>
              <a:ext cx="948869" cy="324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819A0762-AF3C-4CE2-AB45-5628BAAE0E2A}"/>
              </a:ext>
            </a:extLst>
          </p:cNvPr>
          <p:cNvGrpSpPr/>
          <p:nvPr/>
        </p:nvGrpSpPr>
        <p:grpSpPr>
          <a:xfrm>
            <a:off x="1281316" y="1652563"/>
            <a:ext cx="8720328" cy="1904286"/>
            <a:chOff x="1281316" y="1652563"/>
            <a:chExt cx="8720328" cy="1904286"/>
          </a:xfrm>
        </p:grpSpPr>
        <p:pic>
          <p:nvPicPr>
            <p:cNvPr id="37" name="Picture 7" descr="https://www.arm.com/assets/images/tpl/IoT-rt-graphic.png">
              <a:extLst>
                <a:ext uri="{FF2B5EF4-FFF2-40B4-BE49-F238E27FC236}">
                  <a16:creationId xmlns:a16="http://schemas.microsoft.com/office/drawing/2014/main" id="{8F8C2CE8-E385-420D-A3EF-2298B86A527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13751" y="1652563"/>
              <a:ext cx="2587893" cy="1904285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38" name="Picture 9" descr="http://image.slidesharecdn.com/ggvcapitalinternetofthings-150123185843-conversion-gate02/95/ggv-capital-viewpoint-internet-of-things-3-638.jpg?cb=1422039688">
              <a:hlinkClick r:id="rId12"/>
              <a:extLst>
                <a:ext uri="{FF2B5EF4-FFF2-40B4-BE49-F238E27FC236}">
                  <a16:creationId xmlns:a16="http://schemas.microsoft.com/office/drawing/2014/main" id="{037BD60F-B855-426B-8FBF-3F3475420CE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992" t="18156" r="9172" b="21414"/>
            <a:stretch>
              <a:fillRect/>
            </a:stretch>
          </p:blipFill>
          <p:spPr bwMode="auto">
            <a:xfrm>
              <a:off x="1281316" y="1657681"/>
              <a:ext cx="3085030" cy="1899168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39" name="Picture 11" descr="http://www.itechedu.com/data/file/nie/3547571298_4d3c6468_C0DAB5BFC2F7BFEBB9DDB5B5C3BC.jpg">
              <a:hlinkClick r:id="rId14"/>
              <a:extLst>
                <a:ext uri="{FF2B5EF4-FFF2-40B4-BE49-F238E27FC236}">
                  <a16:creationId xmlns:a16="http://schemas.microsoft.com/office/drawing/2014/main" id="{724698B9-DBC3-4409-857C-A914513A737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23073" y="1657681"/>
              <a:ext cx="2546079" cy="1899168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</p:grpSp>
      <p:grpSp>
        <p:nvGrpSpPr>
          <p:cNvPr id="40" name="그룹 39">
            <a:extLst>
              <a:ext uri="{FF2B5EF4-FFF2-40B4-BE49-F238E27FC236}">
                <a16:creationId xmlns:a16="http://schemas.microsoft.com/office/drawing/2014/main" id="{433E876C-FA6F-45F8-B3CC-1F6BF6F4BF5B}"/>
              </a:ext>
            </a:extLst>
          </p:cNvPr>
          <p:cNvGrpSpPr/>
          <p:nvPr/>
        </p:nvGrpSpPr>
        <p:grpSpPr>
          <a:xfrm>
            <a:off x="1281316" y="4119355"/>
            <a:ext cx="7162695" cy="1676447"/>
            <a:chOff x="899592" y="4233372"/>
            <a:chExt cx="7171239" cy="1751912"/>
          </a:xfrm>
        </p:grpSpPr>
        <p:pic>
          <p:nvPicPr>
            <p:cNvPr id="41" name="Picture 5" descr="https://www.occupycorporatism.com/wp-content/uploads/2013/07/susanne_posel_news_-brain.chip_.grids_.jpg">
              <a:hlinkClick r:id="rId16"/>
              <a:extLst>
                <a:ext uri="{FF2B5EF4-FFF2-40B4-BE49-F238E27FC236}">
                  <a16:creationId xmlns:a16="http://schemas.microsoft.com/office/drawing/2014/main" id="{6965B860-85CA-49E6-A8D5-19E644F8C20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656" r="15923"/>
            <a:stretch>
              <a:fillRect/>
            </a:stretch>
          </p:blipFill>
          <p:spPr bwMode="auto">
            <a:xfrm>
              <a:off x="4030081" y="4233372"/>
              <a:ext cx="1834145" cy="1732361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42" name="Picture 2" descr="http://robobees.seas.harvard.edu/images/bee-model.jpg/image_large">
              <a:hlinkClick r:id="rId18"/>
              <a:extLst>
                <a:ext uri="{FF2B5EF4-FFF2-40B4-BE49-F238E27FC236}">
                  <a16:creationId xmlns:a16="http://schemas.microsoft.com/office/drawing/2014/main" id="{ED64C404-E4BD-4C42-B877-FD89BBC89F9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9592" y="4249147"/>
              <a:ext cx="2867681" cy="1736137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43" name="Picture 13" descr="https://encrypted-tbn2.gstatic.com/images?q=tbn:ANd9GcRmlKxaVAAj4bimAnRLbxHv7zFfsIytrUUZlggHFqI7scosIoZ22Q">
              <a:hlinkClick r:id="rId20"/>
              <a:extLst>
                <a:ext uri="{FF2B5EF4-FFF2-40B4-BE49-F238E27FC236}">
                  <a16:creationId xmlns:a16="http://schemas.microsoft.com/office/drawing/2014/main" id="{A6221AB2-DE26-45C2-9C28-98CC0254A69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18313" y="4233372"/>
              <a:ext cx="1952518" cy="1732361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</p:grpSp>
    </p:spTree>
    <p:extLst>
      <p:ext uri="{BB962C8B-B14F-4D97-AF65-F5344CB8AC3E}">
        <p14:creationId xmlns:p14="http://schemas.microsoft.com/office/powerpoint/2010/main" val="20928379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AA3EFA9F-159F-4255-A84A-37CDA5CC67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69361" y="6334"/>
            <a:ext cx="1315801" cy="470639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EC1D750B-8518-4974-9F48-B50A8C61DF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571747"/>
            <a:ext cx="12192000" cy="279919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72D9DDB9-BE55-40C0-A60E-5BBEED4F06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348303" y="1056636"/>
            <a:ext cx="11563034" cy="46032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BAF9A080-430D-479D-B132-1962F5D51962}"/>
              </a:ext>
            </a:extLst>
          </p:cNvPr>
          <p:cNvSpPr/>
          <p:nvPr/>
        </p:nvSpPr>
        <p:spPr>
          <a:xfrm>
            <a:off x="1281316" y="480001"/>
            <a:ext cx="754491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>
                <a:solidFill>
                  <a:srgbClr val="CC0000"/>
                </a:solidFill>
                <a:latin typeface="+mj-ea"/>
                <a:ea typeface="+mj-ea"/>
                <a:cs typeface="Tahoma" panose="020B0604030504040204" pitchFamily="34" charset="0"/>
              </a:rPr>
              <a:t>연구분야</a:t>
            </a:r>
            <a:r>
              <a:rPr lang="en-US" altLang="ko-KR" sz="2800" b="1" dirty="0">
                <a:solidFill>
                  <a:srgbClr val="CC0000"/>
                </a:solidFill>
                <a:latin typeface="+mj-ea"/>
                <a:ea typeface="+mj-ea"/>
                <a:cs typeface="Tahoma" panose="020B0604030504040204" pitchFamily="34" charset="0"/>
              </a:rPr>
              <a:t>_</a:t>
            </a:r>
            <a:r>
              <a:rPr lang="ko-KR" altLang="en-US" sz="2800" b="1" dirty="0">
                <a:solidFill>
                  <a:srgbClr val="CC0000"/>
                </a:solidFill>
                <a:latin typeface="+mj-ea"/>
                <a:ea typeface="+mj-ea"/>
                <a:cs typeface="Tahoma" panose="020B0604030504040204" pitchFamily="34" charset="0"/>
              </a:rPr>
              <a:t>정보 및 시스템</a:t>
            </a:r>
            <a:endParaRPr lang="ko-KR" altLang="en-US" sz="2400" b="1" dirty="0">
              <a:solidFill>
                <a:srgbClr val="CC0000"/>
              </a:solidFill>
              <a:latin typeface="+mj-ea"/>
              <a:ea typeface="+mj-ea"/>
              <a:cs typeface="Tahoma" panose="020B0604030504040204" pitchFamily="34" charset="0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FC62CF7A-F00C-4D3E-AE1B-47A94283F7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977" y="6602860"/>
            <a:ext cx="4079024" cy="244668"/>
          </a:xfrm>
          <a:prstGeom prst="rect">
            <a:avLst/>
          </a:prstGeom>
        </p:spPr>
      </p:pic>
      <p:sp>
        <p:nvSpPr>
          <p:cNvPr id="14" name="직사각형 13">
            <a:extLst>
              <a:ext uri="{FF2B5EF4-FFF2-40B4-BE49-F238E27FC236}">
                <a16:creationId xmlns:a16="http://schemas.microsoft.com/office/drawing/2014/main" id="{7C0A08CC-DCB4-4026-9F6A-ABAF0743AC95}"/>
              </a:ext>
            </a:extLst>
          </p:cNvPr>
          <p:cNvSpPr/>
          <p:nvPr/>
        </p:nvSpPr>
        <p:spPr>
          <a:xfrm>
            <a:off x="909790" y="1198667"/>
            <a:ext cx="742765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chemeClr val="accent1"/>
              </a:buClr>
              <a:buFont typeface="Wingdings" panose="05000000000000000000" pitchFamily="2" charset="2"/>
              <a:buChar char="l"/>
              <a:defRPr/>
            </a:pPr>
            <a:r>
              <a:rPr lang="ko-KR" altLang="en-US" b="1" kern="0" dirty="0">
                <a:latin typeface="+mn-ea"/>
              </a:rPr>
              <a:t>가정용로봇 </a:t>
            </a:r>
            <a:r>
              <a:rPr lang="en-US" altLang="ko-KR" b="1" kern="0" dirty="0">
                <a:latin typeface="+mn-ea"/>
              </a:rPr>
              <a:t>‘Astro’ </a:t>
            </a:r>
            <a:r>
              <a:rPr lang="en-US" altLang="ko-KR" b="1" dirty="0">
                <a:latin typeface="+mn-ea"/>
              </a:rPr>
              <a:t>- </a:t>
            </a:r>
            <a:r>
              <a:rPr lang="ko-KR" altLang="en-US" b="1" dirty="0">
                <a:latin typeface="+mn-ea"/>
              </a:rPr>
              <a:t>스스로 보고</a:t>
            </a:r>
            <a:r>
              <a:rPr lang="en-US" altLang="ko-KR" b="1" dirty="0">
                <a:latin typeface="+mn-ea"/>
              </a:rPr>
              <a:t>,</a:t>
            </a:r>
            <a:r>
              <a:rPr lang="ko-KR" altLang="en-US" b="1" dirty="0">
                <a:latin typeface="+mn-ea"/>
              </a:rPr>
              <a:t> 듣고</a:t>
            </a:r>
            <a:r>
              <a:rPr lang="en-US" altLang="ko-KR" b="1" dirty="0">
                <a:latin typeface="+mn-ea"/>
              </a:rPr>
              <a:t>, </a:t>
            </a:r>
            <a:r>
              <a:rPr lang="ko-KR" altLang="en-US" b="1" dirty="0">
                <a:latin typeface="+mn-ea"/>
              </a:rPr>
              <a:t>생각하고</a:t>
            </a:r>
            <a:r>
              <a:rPr lang="en-US" altLang="ko-KR" b="1" dirty="0">
                <a:latin typeface="+mn-ea"/>
              </a:rPr>
              <a:t>, </a:t>
            </a:r>
            <a:r>
              <a:rPr lang="ko-KR" altLang="en-US" b="1" dirty="0">
                <a:latin typeface="+mn-ea"/>
              </a:rPr>
              <a:t>반응</a:t>
            </a:r>
            <a:endParaRPr lang="en-US" altLang="ko-KR" b="1" kern="0" dirty="0">
              <a:latin typeface="+mj-ea"/>
              <a:ea typeface="+mj-ea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5587703F-23C7-43F7-B42C-0A98296DE135}"/>
              </a:ext>
            </a:extLst>
          </p:cNvPr>
          <p:cNvSpPr/>
          <p:nvPr/>
        </p:nvSpPr>
        <p:spPr>
          <a:xfrm>
            <a:off x="909790" y="3677904"/>
            <a:ext cx="742765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Clr>
                <a:schemeClr val="accent1"/>
              </a:buClr>
              <a:buFont typeface="Wingdings" panose="05000000000000000000" pitchFamily="2" charset="2"/>
              <a:buChar char="l"/>
              <a:defRPr/>
            </a:pPr>
            <a:r>
              <a:rPr lang="ko-KR" altLang="en-US" b="1" kern="0" dirty="0">
                <a:latin typeface="+mn-ea"/>
              </a:rPr>
              <a:t>발병예측</a:t>
            </a:r>
            <a:r>
              <a:rPr lang="en-US" altLang="ko-KR" b="1" kern="0" dirty="0">
                <a:latin typeface="+mn-ea"/>
              </a:rPr>
              <a:t>, </a:t>
            </a:r>
            <a:r>
              <a:rPr lang="ko-KR" altLang="en-US" b="1" kern="0" dirty="0">
                <a:latin typeface="+mn-ea"/>
              </a:rPr>
              <a:t>질병 조기진단 및 치료</a:t>
            </a:r>
            <a:r>
              <a:rPr lang="en-US" altLang="ko-KR" b="1" kern="0" dirty="0">
                <a:latin typeface="+mn-ea"/>
              </a:rPr>
              <a:t>, </a:t>
            </a:r>
            <a:r>
              <a:rPr lang="ko-KR" altLang="en-US" b="1" kern="0" dirty="0">
                <a:latin typeface="+mn-ea"/>
              </a:rPr>
              <a:t>환자 맞춤 미래의료기기</a:t>
            </a:r>
            <a:endParaRPr lang="en-US" altLang="ko-KR" b="1" kern="0" dirty="0">
              <a:latin typeface="+mj-ea"/>
              <a:ea typeface="+mj-ea"/>
            </a:endParaRPr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4BB5CE00-03B3-4613-88B4-53160F7ED404}"/>
              </a:ext>
            </a:extLst>
          </p:cNvPr>
          <p:cNvGrpSpPr/>
          <p:nvPr/>
        </p:nvGrpSpPr>
        <p:grpSpPr>
          <a:xfrm>
            <a:off x="113512" y="5976276"/>
            <a:ext cx="11963376" cy="534056"/>
            <a:chOff x="113512" y="5976276"/>
            <a:chExt cx="11963376" cy="534056"/>
          </a:xfrm>
        </p:grpSpPr>
        <p:grpSp>
          <p:nvGrpSpPr>
            <p:cNvPr id="27" name="그룹 26">
              <a:extLst>
                <a:ext uri="{FF2B5EF4-FFF2-40B4-BE49-F238E27FC236}">
                  <a16:creationId xmlns:a16="http://schemas.microsoft.com/office/drawing/2014/main" id="{21CF3D57-8E33-4805-8AD1-A4248B8B9DAD}"/>
                </a:ext>
              </a:extLst>
            </p:cNvPr>
            <p:cNvGrpSpPr/>
            <p:nvPr/>
          </p:nvGrpSpPr>
          <p:grpSpPr>
            <a:xfrm>
              <a:off x="113512" y="5976276"/>
              <a:ext cx="11963376" cy="534056"/>
              <a:chOff x="244130" y="6093296"/>
              <a:chExt cx="8626920" cy="612000"/>
            </a:xfrm>
          </p:grpSpPr>
          <p:sp>
            <p:nvSpPr>
              <p:cNvPr id="30" name="모서리가 둥근 직사각형 85">
                <a:extLst>
                  <a:ext uri="{FF2B5EF4-FFF2-40B4-BE49-F238E27FC236}">
                    <a16:creationId xmlns:a16="http://schemas.microsoft.com/office/drawing/2014/main" id="{874EBFD7-A36A-4593-B29A-D6A8D47DE2F8}"/>
                  </a:ext>
                </a:extLst>
              </p:cNvPr>
              <p:cNvSpPr/>
              <p:nvPr/>
            </p:nvSpPr>
            <p:spPr>
              <a:xfrm>
                <a:off x="244130" y="6093296"/>
                <a:ext cx="8626920" cy="612000"/>
              </a:xfrm>
              <a:prstGeom prst="roundRect">
                <a:avLst>
                  <a:gd name="adj" fmla="val 0"/>
                </a:avLst>
              </a:prstGeom>
              <a:solidFill>
                <a:schemeClr val="bg1"/>
              </a:solidFill>
              <a:ln w="6350">
                <a:solidFill>
                  <a:schemeClr val="accent1">
                    <a:lumMod val="40000"/>
                    <a:lumOff val="60000"/>
                  </a:schemeClr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88900" indent="-88900" algn="ctr"/>
                <a:endParaRPr lang="ko-KR" altLang="en-US" dirty="0"/>
              </a:p>
            </p:txBody>
          </p:sp>
          <p:sp>
            <p:nvSpPr>
              <p:cNvPr id="31" name="TextBox 1">
                <a:extLst>
                  <a:ext uri="{FF2B5EF4-FFF2-40B4-BE49-F238E27FC236}">
                    <a16:creationId xmlns:a16="http://schemas.microsoft.com/office/drawing/2014/main" id="{9766CD5B-114C-4D8A-9C1D-3F965236CBA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81985" y="6197242"/>
                <a:ext cx="1951175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latinLnBrk="1">
                  <a:spcBef>
                    <a:spcPct val="20000"/>
                  </a:spcBef>
                  <a:buChar char="•"/>
                  <a:defRPr kumimoji="1" sz="25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latinLnBrk="1">
                  <a:spcBef>
                    <a:spcPct val="20000"/>
                  </a:spcBef>
                  <a:buChar char="–"/>
                  <a:defRPr kumimoji="1"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latinLnBrk="1">
                  <a:spcBef>
                    <a:spcPct val="20000"/>
                  </a:spcBef>
                  <a:buChar char="•"/>
                  <a:defRPr kumimoji="1"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latinLnBrk="1">
                  <a:spcBef>
                    <a:spcPct val="20000"/>
                  </a:spcBef>
                  <a:buChar char="–"/>
                  <a:defRPr kumimoji="1" sz="15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latinLnBrk="1">
                  <a:spcBef>
                    <a:spcPct val="20000"/>
                  </a:spcBef>
                  <a:buChar char="»"/>
                  <a:defRPr kumimoji="1" sz="1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1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1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1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1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latinLnBrk="0">
                  <a:spcBef>
                    <a:spcPct val="0"/>
                  </a:spcBef>
                  <a:buFontTx/>
                  <a:buNone/>
                </a:pPr>
                <a:r>
                  <a:rPr lang="ko-KR" altLang="en-US" sz="1800" dirty="0">
                    <a:solidFill>
                      <a:srgbClr val="0070C0"/>
                    </a:solidFill>
                    <a:latin typeface="HY헤드라인M" panose="02030600000101010101" pitchFamily="18" charset="-127"/>
                  </a:rPr>
                  <a:t>공동연구 및 후원</a:t>
                </a:r>
              </a:p>
            </p:txBody>
          </p:sp>
          <p:pic>
            <p:nvPicPr>
              <p:cNvPr id="32" name="그림 21">
                <a:extLst>
                  <a:ext uri="{FF2B5EF4-FFF2-40B4-BE49-F238E27FC236}">
                    <a16:creationId xmlns:a16="http://schemas.microsoft.com/office/drawing/2014/main" id="{9BE1F319-18A9-4877-9A25-AD1688F912F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083406" y="6120807"/>
                <a:ext cx="682651" cy="4260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6" name="그림 22">
                <a:extLst>
                  <a:ext uri="{FF2B5EF4-FFF2-40B4-BE49-F238E27FC236}">
                    <a16:creationId xmlns:a16="http://schemas.microsoft.com/office/drawing/2014/main" id="{91947DC5-A448-4A58-90BF-1EA3CC38487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10446" y="6197241"/>
                <a:ext cx="682652" cy="31349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5" name="Picture 6" descr="http://cnl.sogang.ac.kr/research/sponsor/lge.jpg">
                <a:extLst>
                  <a:ext uri="{FF2B5EF4-FFF2-40B4-BE49-F238E27FC236}">
                    <a16:creationId xmlns:a16="http://schemas.microsoft.com/office/drawing/2014/main" id="{F546C029-AFD1-4B10-A86D-B9FA05DE5E21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55640" y="6253694"/>
                <a:ext cx="782611" cy="3299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6" name="그림 25">
                <a:extLst>
                  <a:ext uri="{FF2B5EF4-FFF2-40B4-BE49-F238E27FC236}">
                    <a16:creationId xmlns:a16="http://schemas.microsoft.com/office/drawing/2014/main" id="{9C9824AF-A2ED-47D9-A253-8877346D96FD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17762"/>
              <a:stretch/>
            </p:blipFill>
            <p:spPr bwMode="auto">
              <a:xfrm>
                <a:off x="2106807" y="6184320"/>
                <a:ext cx="746436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48" name="그림 28">
              <a:extLst>
                <a:ext uri="{FF2B5EF4-FFF2-40B4-BE49-F238E27FC236}">
                  <a16:creationId xmlns:a16="http://schemas.microsoft.com/office/drawing/2014/main" id="{BA517B75-3986-45BF-B815-2D65786C8AE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00244" y="6055707"/>
              <a:ext cx="727545" cy="3928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" name="그룹 3">
            <a:extLst>
              <a:ext uri="{FF2B5EF4-FFF2-40B4-BE49-F238E27FC236}">
                <a16:creationId xmlns:a16="http://schemas.microsoft.com/office/drawing/2014/main" id="{1E64E2CC-41EC-441A-BD8B-E4227B53761A}"/>
              </a:ext>
            </a:extLst>
          </p:cNvPr>
          <p:cNvGrpSpPr/>
          <p:nvPr/>
        </p:nvGrpSpPr>
        <p:grpSpPr>
          <a:xfrm>
            <a:off x="1230868" y="1618137"/>
            <a:ext cx="7544914" cy="1853170"/>
            <a:chOff x="1281316" y="1618137"/>
            <a:chExt cx="7544914" cy="1853170"/>
          </a:xfrm>
        </p:grpSpPr>
        <p:pic>
          <p:nvPicPr>
            <p:cNvPr id="50" name="그림 49">
              <a:extLst>
                <a:ext uri="{FF2B5EF4-FFF2-40B4-BE49-F238E27FC236}">
                  <a16:creationId xmlns:a16="http://schemas.microsoft.com/office/drawing/2014/main" id="{DCE3D8FB-9E19-44F5-A2D2-1820E900E530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81316" y="1629414"/>
              <a:ext cx="7544914" cy="1841893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grpSp>
          <p:nvGrpSpPr>
            <p:cNvPr id="51" name="그룹 50">
              <a:extLst>
                <a:ext uri="{FF2B5EF4-FFF2-40B4-BE49-F238E27FC236}">
                  <a16:creationId xmlns:a16="http://schemas.microsoft.com/office/drawing/2014/main" id="{EAB1EF1E-110C-4790-B422-462AB16BB2D3}"/>
                </a:ext>
              </a:extLst>
            </p:cNvPr>
            <p:cNvGrpSpPr/>
            <p:nvPr/>
          </p:nvGrpSpPr>
          <p:grpSpPr>
            <a:xfrm>
              <a:off x="5490668" y="2154040"/>
              <a:ext cx="3260058" cy="1285986"/>
              <a:chOff x="5091563" y="2025165"/>
              <a:chExt cx="3472317" cy="1604301"/>
            </a:xfrm>
          </p:grpSpPr>
          <p:sp>
            <p:nvSpPr>
              <p:cNvPr id="53" name="직사각형 52">
                <a:extLst>
                  <a:ext uri="{FF2B5EF4-FFF2-40B4-BE49-F238E27FC236}">
                    <a16:creationId xmlns:a16="http://schemas.microsoft.com/office/drawing/2014/main" id="{C267859E-AE1B-4801-BF3F-9874B0863F45}"/>
                  </a:ext>
                </a:extLst>
              </p:cNvPr>
              <p:cNvSpPr/>
              <p:nvPr/>
            </p:nvSpPr>
            <p:spPr>
              <a:xfrm>
                <a:off x="5137182" y="2026549"/>
                <a:ext cx="1620180" cy="42235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ko-KR" altLang="en-US" sz="1600" b="1" kern="0" dirty="0">
                    <a:solidFill>
                      <a:schemeClr val="bg1"/>
                    </a:solidFill>
                    <a:latin typeface="+mj-ea"/>
                    <a:ea typeface="+mj-ea"/>
                  </a:rPr>
                  <a:t>자율 주행</a:t>
                </a:r>
                <a:endParaRPr lang="ko-KR" altLang="en-US" sz="1600" dirty="0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54" name="직사각형 53">
                <a:extLst>
                  <a:ext uri="{FF2B5EF4-FFF2-40B4-BE49-F238E27FC236}">
                    <a16:creationId xmlns:a16="http://schemas.microsoft.com/office/drawing/2014/main" id="{ADACD52C-819F-4A6B-9C41-42F636E3C0C2}"/>
                  </a:ext>
                </a:extLst>
              </p:cNvPr>
              <p:cNvSpPr/>
              <p:nvPr/>
            </p:nvSpPr>
            <p:spPr>
              <a:xfrm>
                <a:off x="6938608" y="2025165"/>
                <a:ext cx="1620179" cy="72952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ko-KR" altLang="en-US" sz="1600" b="1" kern="0" dirty="0">
                    <a:solidFill>
                      <a:schemeClr val="bg1"/>
                    </a:solidFill>
                    <a:latin typeface="+mj-ea"/>
                    <a:ea typeface="+mj-ea"/>
                  </a:rPr>
                  <a:t>영상</a:t>
                </a:r>
                <a:r>
                  <a:rPr lang="en-US" altLang="ko-KR" sz="1600" b="1" kern="0" dirty="0">
                    <a:solidFill>
                      <a:schemeClr val="bg1"/>
                    </a:solidFill>
                    <a:latin typeface="+mj-ea"/>
                    <a:ea typeface="+mj-ea"/>
                  </a:rPr>
                  <a:t>/</a:t>
                </a:r>
                <a:r>
                  <a:rPr lang="ko-KR" altLang="en-US" sz="1600" b="1" kern="0" dirty="0">
                    <a:solidFill>
                      <a:schemeClr val="bg1"/>
                    </a:solidFill>
                    <a:latin typeface="+mj-ea"/>
                    <a:ea typeface="+mj-ea"/>
                  </a:rPr>
                  <a:t>생체인식</a:t>
                </a:r>
                <a:endParaRPr lang="ko-KR" altLang="en-US" sz="1600" dirty="0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55" name="직사각형 54">
                <a:extLst>
                  <a:ext uri="{FF2B5EF4-FFF2-40B4-BE49-F238E27FC236}">
                    <a16:creationId xmlns:a16="http://schemas.microsoft.com/office/drawing/2014/main" id="{2C6CA27E-4124-4448-BE6B-9C3025D05558}"/>
                  </a:ext>
                </a:extLst>
              </p:cNvPr>
              <p:cNvSpPr/>
              <p:nvPr/>
            </p:nvSpPr>
            <p:spPr>
              <a:xfrm>
                <a:off x="5091563" y="3193357"/>
                <a:ext cx="1620180" cy="42235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ko-KR" altLang="en-US" sz="1600" b="1" kern="0" dirty="0">
                    <a:solidFill>
                      <a:schemeClr val="bg1"/>
                    </a:solidFill>
                    <a:latin typeface="+mj-ea"/>
                    <a:ea typeface="+mj-ea"/>
                  </a:rPr>
                  <a:t>홀로그램</a:t>
                </a:r>
                <a:endParaRPr lang="ko-KR" altLang="en-US" sz="1600" dirty="0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56" name="직사각형 55">
                <a:extLst>
                  <a:ext uri="{FF2B5EF4-FFF2-40B4-BE49-F238E27FC236}">
                    <a16:creationId xmlns:a16="http://schemas.microsoft.com/office/drawing/2014/main" id="{49F01D2D-97A6-41AC-B4F1-C65CA27819D3}"/>
                  </a:ext>
                </a:extLst>
              </p:cNvPr>
              <p:cNvSpPr/>
              <p:nvPr/>
            </p:nvSpPr>
            <p:spPr>
              <a:xfrm>
                <a:off x="6943700" y="3207111"/>
                <a:ext cx="1620180" cy="42235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ko-KR" altLang="en-US" sz="1600" b="1" kern="0" dirty="0" err="1">
                    <a:latin typeface="+mj-ea"/>
                    <a:ea typeface="+mj-ea"/>
                  </a:rPr>
                  <a:t>휴머노이드</a:t>
                </a:r>
                <a:endParaRPr lang="ko-KR" altLang="en-US" sz="1600" dirty="0">
                  <a:latin typeface="+mj-ea"/>
                  <a:ea typeface="+mj-ea"/>
                </a:endParaRPr>
              </a:p>
            </p:txBody>
          </p:sp>
        </p:grpSp>
        <p:pic>
          <p:nvPicPr>
            <p:cNvPr id="52" name="그림 51">
              <a:extLst>
                <a:ext uri="{FF2B5EF4-FFF2-40B4-BE49-F238E27FC236}">
                  <a16:creationId xmlns:a16="http://schemas.microsoft.com/office/drawing/2014/main" id="{95574120-104D-4301-A77F-A3AE4EDF9D78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81316" y="1618137"/>
              <a:ext cx="4097878" cy="1841893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</p:grpSp>
      <p:pic>
        <p:nvPicPr>
          <p:cNvPr id="57" name="그림 56">
            <a:extLst>
              <a:ext uri="{FF2B5EF4-FFF2-40B4-BE49-F238E27FC236}">
                <a16:creationId xmlns:a16="http://schemas.microsoft.com/office/drawing/2014/main" id="{7C925834-257C-465E-A859-80CD24C63854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0209" y="4137488"/>
            <a:ext cx="9291088" cy="15885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525250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AA3EFA9F-159F-4255-A84A-37CDA5CC67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69361" y="6334"/>
            <a:ext cx="1315801" cy="470639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EC1D750B-8518-4974-9F48-B50A8C61DF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571747"/>
            <a:ext cx="12192000" cy="279919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72D9DDB9-BE55-40C0-A60E-5BBEED4F06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348303" y="1056636"/>
            <a:ext cx="11563034" cy="46032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BAF9A080-430D-479D-B132-1962F5D51962}"/>
              </a:ext>
            </a:extLst>
          </p:cNvPr>
          <p:cNvSpPr/>
          <p:nvPr/>
        </p:nvSpPr>
        <p:spPr>
          <a:xfrm>
            <a:off x="1281315" y="480001"/>
            <a:ext cx="92399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>
                <a:solidFill>
                  <a:srgbClr val="CC0000"/>
                </a:solidFill>
                <a:latin typeface="+mj-ea"/>
                <a:ea typeface="+mj-ea"/>
                <a:cs typeface="Tahoma" panose="020B0604030504040204" pitchFamily="34" charset="0"/>
              </a:rPr>
              <a:t>연구분야</a:t>
            </a:r>
            <a:r>
              <a:rPr lang="en-US" altLang="ko-KR" sz="2800" b="1" dirty="0">
                <a:solidFill>
                  <a:srgbClr val="CC0000"/>
                </a:solidFill>
                <a:latin typeface="+mj-ea"/>
                <a:ea typeface="+mj-ea"/>
                <a:cs typeface="Tahoma" panose="020B0604030504040204" pitchFamily="34" charset="0"/>
              </a:rPr>
              <a:t>_</a:t>
            </a:r>
            <a:r>
              <a:rPr lang="ko-KR" altLang="en-US" sz="2800" b="1" dirty="0">
                <a:solidFill>
                  <a:srgbClr val="CC0000"/>
                </a:solidFill>
                <a:latin typeface="+mj-ea"/>
                <a:ea typeface="+mj-ea"/>
                <a:cs typeface="Tahoma" panose="020B0604030504040204" pitchFamily="34" charset="0"/>
              </a:rPr>
              <a:t>컴퓨터</a:t>
            </a:r>
            <a:r>
              <a:rPr lang="en-US" altLang="ko-KR" sz="2800" b="1" dirty="0">
                <a:solidFill>
                  <a:srgbClr val="CC0000"/>
                </a:solidFill>
                <a:latin typeface="+mj-ea"/>
                <a:ea typeface="+mj-ea"/>
                <a:cs typeface="Tahoma" panose="020B0604030504040204" pitchFamily="34" charset="0"/>
              </a:rPr>
              <a:t>/</a:t>
            </a:r>
            <a:r>
              <a:rPr lang="ko-KR" altLang="en-US" sz="2800" b="1" dirty="0">
                <a:solidFill>
                  <a:srgbClr val="CC0000"/>
                </a:solidFill>
                <a:latin typeface="+mj-ea"/>
                <a:ea typeface="+mj-ea"/>
                <a:cs typeface="Tahoma" panose="020B0604030504040204" pitchFamily="34" charset="0"/>
              </a:rPr>
              <a:t>임베디드 시스템 및 인터넷</a:t>
            </a:r>
            <a:endParaRPr lang="ko-KR" altLang="en-US" sz="2400" b="1" dirty="0">
              <a:solidFill>
                <a:srgbClr val="CC0000"/>
              </a:solidFill>
              <a:latin typeface="+mj-ea"/>
              <a:ea typeface="+mj-ea"/>
              <a:cs typeface="Tahoma" panose="020B0604030504040204" pitchFamily="34" charset="0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FC62CF7A-F00C-4D3E-AE1B-47A94283F7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977" y="6602860"/>
            <a:ext cx="4079024" cy="244668"/>
          </a:xfrm>
          <a:prstGeom prst="rect">
            <a:avLst/>
          </a:prstGeom>
        </p:spPr>
      </p:pic>
      <p:sp>
        <p:nvSpPr>
          <p:cNvPr id="14" name="직사각형 13">
            <a:extLst>
              <a:ext uri="{FF2B5EF4-FFF2-40B4-BE49-F238E27FC236}">
                <a16:creationId xmlns:a16="http://schemas.microsoft.com/office/drawing/2014/main" id="{7C0A08CC-DCB4-4026-9F6A-ABAF0743AC95}"/>
              </a:ext>
            </a:extLst>
          </p:cNvPr>
          <p:cNvSpPr/>
          <p:nvPr/>
        </p:nvSpPr>
        <p:spPr>
          <a:xfrm>
            <a:off x="909791" y="1331093"/>
            <a:ext cx="58134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chemeClr val="accent1"/>
              </a:buClr>
              <a:buFont typeface="Wingdings" panose="05000000000000000000" pitchFamily="2" charset="2"/>
              <a:buChar char="l"/>
              <a:defRPr/>
            </a:pPr>
            <a:r>
              <a:rPr lang="ko-KR" altLang="en-US" b="1" kern="0" dirty="0">
                <a:latin typeface="+mj-ea"/>
                <a:ea typeface="+mj-ea"/>
              </a:rPr>
              <a:t>미래 연구분야</a:t>
            </a:r>
            <a:endParaRPr lang="en-US" altLang="ko-KR" b="1" kern="0" dirty="0">
              <a:latin typeface="+mj-ea"/>
              <a:ea typeface="+mj-ea"/>
            </a:endParaRPr>
          </a:p>
          <a:p>
            <a:pPr marL="742950" lvl="1" indent="-285750">
              <a:buClr>
                <a:schemeClr val="accent1"/>
              </a:buClr>
              <a:buFont typeface="Arial" panose="020B0604020202020204" pitchFamily="34" charset="0"/>
              <a:buChar char="•"/>
              <a:defRPr/>
            </a:pPr>
            <a:r>
              <a:rPr lang="ko-KR" altLang="en-US" b="1" kern="0" dirty="0">
                <a:latin typeface="+mj-ea"/>
                <a:ea typeface="+mj-ea"/>
              </a:rPr>
              <a:t>반도체 설계 자동화</a:t>
            </a:r>
            <a:endParaRPr lang="en-US" altLang="ko-KR" b="1" kern="0" dirty="0">
              <a:latin typeface="+mj-ea"/>
              <a:ea typeface="+mj-ea"/>
            </a:endParaRPr>
          </a:p>
          <a:p>
            <a:pPr marL="742950" lvl="1" indent="-285750">
              <a:buClr>
                <a:schemeClr val="accent1"/>
              </a:buClr>
              <a:buFont typeface="Arial" panose="020B0604020202020204" pitchFamily="34" charset="0"/>
              <a:buChar char="•"/>
              <a:defRPr/>
            </a:pPr>
            <a:r>
              <a:rPr lang="ko-KR" altLang="en-US" b="1" kern="0" dirty="0">
                <a:latin typeface="+mj-ea"/>
                <a:ea typeface="+mj-ea"/>
              </a:rPr>
              <a:t>차세대 </a:t>
            </a:r>
            <a:r>
              <a:rPr lang="en-US" altLang="ko-KR" b="1" kern="0" dirty="0">
                <a:latin typeface="+mj-ea"/>
                <a:ea typeface="+mj-ea"/>
              </a:rPr>
              <a:t>IoT </a:t>
            </a:r>
            <a:r>
              <a:rPr lang="ko-KR" altLang="en-US" b="1" kern="0" dirty="0">
                <a:latin typeface="+mj-ea"/>
                <a:ea typeface="+mj-ea"/>
              </a:rPr>
              <a:t>및 사물인터넷 플랫폼</a:t>
            </a:r>
            <a:endParaRPr lang="en-US" altLang="ko-KR" b="1" kern="0" dirty="0">
              <a:latin typeface="+mj-ea"/>
              <a:ea typeface="+mj-ea"/>
            </a:endParaRPr>
          </a:p>
          <a:p>
            <a:pPr marL="742950" lvl="1" indent="-285750">
              <a:buClr>
                <a:schemeClr val="accent1"/>
              </a:buClr>
              <a:buFont typeface="Arial" panose="020B0604020202020204" pitchFamily="34" charset="0"/>
              <a:buChar char="•"/>
              <a:defRPr/>
            </a:pPr>
            <a:r>
              <a:rPr lang="ko-KR" altLang="en-US" b="1" kern="0" dirty="0">
                <a:latin typeface="+mj-ea"/>
                <a:ea typeface="+mj-ea"/>
              </a:rPr>
              <a:t>지능형 자동차를 위한 레이더 및 영상 </a:t>
            </a:r>
            <a:r>
              <a:rPr lang="en-US" altLang="ko-KR" b="1" kern="0" dirty="0">
                <a:latin typeface="+mj-ea"/>
                <a:ea typeface="+mj-ea"/>
              </a:rPr>
              <a:t>SW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5587703F-23C7-43F7-B42C-0A98296DE135}"/>
              </a:ext>
            </a:extLst>
          </p:cNvPr>
          <p:cNvSpPr/>
          <p:nvPr/>
        </p:nvSpPr>
        <p:spPr>
          <a:xfrm>
            <a:off x="909789" y="2889628"/>
            <a:ext cx="639279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Clr>
                <a:schemeClr val="accent1"/>
              </a:buClr>
              <a:buFont typeface="Wingdings" panose="05000000000000000000" pitchFamily="2" charset="2"/>
              <a:buChar char="l"/>
              <a:defRPr/>
            </a:pPr>
            <a:r>
              <a:rPr lang="ko-KR" altLang="en-US" b="1" kern="0" dirty="0">
                <a:latin typeface="+mj-ea"/>
                <a:ea typeface="+mj-ea"/>
              </a:rPr>
              <a:t>주요 성과</a:t>
            </a:r>
            <a:endParaRPr lang="en-US" altLang="ko-KR" b="1" kern="0" dirty="0">
              <a:latin typeface="+mj-ea"/>
              <a:ea typeface="+mj-ea"/>
            </a:endParaRPr>
          </a:p>
          <a:p>
            <a:pPr marL="800100" lvl="1" indent="-342900">
              <a:buClr>
                <a:schemeClr val="accent1"/>
              </a:buClr>
              <a:buFont typeface="Arial" panose="020B0604020202020204" pitchFamily="34" charset="0"/>
              <a:buChar char="•"/>
              <a:defRPr/>
            </a:pPr>
            <a:r>
              <a:rPr lang="ko-KR" altLang="en-US" b="1" kern="0" dirty="0">
                <a:latin typeface="+mj-ea"/>
                <a:ea typeface="+mj-ea"/>
              </a:rPr>
              <a:t>한국</a:t>
            </a:r>
            <a:r>
              <a:rPr lang="en-US" altLang="ko-KR" b="1" kern="0" dirty="0">
                <a:latin typeface="+mj-ea"/>
                <a:ea typeface="+mj-ea"/>
              </a:rPr>
              <a:t> </a:t>
            </a:r>
            <a:r>
              <a:rPr lang="ko-KR" altLang="en-US" b="1" kern="0" dirty="0">
                <a:latin typeface="+mj-ea"/>
                <a:ea typeface="+mj-ea"/>
              </a:rPr>
              <a:t>최고의 반도체 설계 자동화 툴 </a:t>
            </a:r>
            <a:r>
              <a:rPr lang="en-US" altLang="ko-KR" b="1" kern="0" dirty="0">
                <a:latin typeface="+mj-ea"/>
                <a:ea typeface="+mj-ea"/>
              </a:rPr>
              <a:t>SM</a:t>
            </a:r>
            <a:r>
              <a:rPr lang="ko-KR" altLang="en-US" b="1" kern="0" dirty="0">
                <a:latin typeface="+mj-ea"/>
                <a:ea typeface="+mj-ea"/>
              </a:rPr>
              <a:t>이</a:t>
            </a:r>
            <a:r>
              <a:rPr lang="en-US" altLang="ko-KR" b="1" kern="0" dirty="0">
                <a:latin typeface="+mj-ea"/>
                <a:ea typeface="+mj-ea"/>
              </a:rPr>
              <a:t> </a:t>
            </a:r>
            <a:r>
              <a:rPr lang="ko-KR" altLang="en-US" b="1" kern="0" dirty="0">
                <a:latin typeface="+mj-ea"/>
                <a:ea typeface="+mj-ea"/>
              </a:rPr>
              <a:t>개발</a:t>
            </a:r>
            <a:endParaRPr lang="en-US" altLang="ko-KR" b="1" kern="0" dirty="0">
              <a:latin typeface="+mj-ea"/>
              <a:ea typeface="+mj-ea"/>
            </a:endParaRPr>
          </a:p>
          <a:p>
            <a:pPr marL="800100" lvl="1" indent="-342900">
              <a:buClr>
                <a:schemeClr val="accent1"/>
              </a:buClr>
              <a:buFont typeface="Arial" panose="020B0604020202020204" pitchFamily="34" charset="0"/>
              <a:buChar char="•"/>
              <a:defRPr/>
            </a:pPr>
            <a:r>
              <a:rPr lang="ko-KR" altLang="en-US" b="1" kern="0" dirty="0">
                <a:latin typeface="+mj-ea"/>
                <a:ea typeface="+mj-ea"/>
              </a:rPr>
              <a:t>레이더</a:t>
            </a:r>
            <a:r>
              <a:rPr lang="en-US" altLang="ko-KR" b="1" kern="0" dirty="0">
                <a:latin typeface="+mj-ea"/>
                <a:ea typeface="+mj-ea"/>
              </a:rPr>
              <a:t>/</a:t>
            </a:r>
            <a:r>
              <a:rPr lang="ko-KR" altLang="en-US" b="1" kern="0" dirty="0">
                <a:latin typeface="+mj-ea"/>
                <a:ea typeface="+mj-ea"/>
              </a:rPr>
              <a:t>통신 분야에 </a:t>
            </a:r>
            <a:r>
              <a:rPr lang="en-US" altLang="ko-KR" b="1" kern="0" dirty="0">
                <a:latin typeface="+mj-ea"/>
                <a:ea typeface="+mj-ea"/>
              </a:rPr>
              <a:t>200</a:t>
            </a:r>
            <a:r>
              <a:rPr lang="ko-KR" altLang="en-US" b="1" kern="0" dirty="0">
                <a:latin typeface="+mj-ea"/>
                <a:ea typeface="+mj-ea"/>
              </a:rPr>
              <a:t>개 이상의 국제특허 등록</a:t>
            </a:r>
            <a:endParaRPr lang="en-US" altLang="ko-KR" b="1" kern="0" dirty="0">
              <a:latin typeface="+mj-ea"/>
              <a:ea typeface="+mj-ea"/>
            </a:endParaRPr>
          </a:p>
        </p:txBody>
      </p:sp>
      <p:grpSp>
        <p:nvGrpSpPr>
          <p:cNvPr id="28" name="그룹 57">
            <a:extLst>
              <a:ext uri="{FF2B5EF4-FFF2-40B4-BE49-F238E27FC236}">
                <a16:creationId xmlns:a16="http://schemas.microsoft.com/office/drawing/2014/main" id="{2C17F110-567B-4C5C-88C9-1D0847C217FC}"/>
              </a:ext>
            </a:extLst>
          </p:cNvPr>
          <p:cNvGrpSpPr>
            <a:grpSpLocks/>
          </p:cNvGrpSpPr>
          <p:nvPr/>
        </p:nvGrpSpPr>
        <p:grpSpPr bwMode="auto">
          <a:xfrm>
            <a:off x="7314100" y="1340561"/>
            <a:ext cx="2951752" cy="2234785"/>
            <a:chOff x="357158" y="1571612"/>
            <a:chExt cx="4232215" cy="3140100"/>
          </a:xfrm>
        </p:grpSpPr>
        <p:pic>
          <p:nvPicPr>
            <p:cNvPr id="29" name="Picture 9" descr="http://ostatic.com/files/images/vim-ruby-%5B1%5D.jpg">
              <a:extLst>
                <a:ext uri="{FF2B5EF4-FFF2-40B4-BE49-F238E27FC236}">
                  <a16:creationId xmlns:a16="http://schemas.microsoft.com/office/drawing/2014/main" id="{85866B16-7D89-43C5-A3F1-B0EF16FA55B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00166" y="1571612"/>
              <a:ext cx="1571636" cy="16105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3" name="Picture 2" descr="http://eecs.vanderbilt.edu/research/RER/cadence/designexample/tutorial_cadence_draft_html_m13c92f61.jpg">
              <a:extLst>
                <a:ext uri="{FF2B5EF4-FFF2-40B4-BE49-F238E27FC236}">
                  <a16:creationId xmlns:a16="http://schemas.microsoft.com/office/drawing/2014/main" id="{CDBCE002-EE95-4583-83D2-B52CB4F335A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58" y="2000240"/>
              <a:ext cx="1571604" cy="12567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" name="Picture 7">
              <a:extLst>
                <a:ext uri="{FF2B5EF4-FFF2-40B4-BE49-F238E27FC236}">
                  <a16:creationId xmlns:a16="http://schemas.microsoft.com/office/drawing/2014/main" id="{68BA6FF2-4318-4696-9B14-F849717CEEF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14413" y="2857496"/>
              <a:ext cx="2395275" cy="10715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5" name="아래쪽 화살표 48">
              <a:extLst>
                <a:ext uri="{FF2B5EF4-FFF2-40B4-BE49-F238E27FC236}">
                  <a16:creationId xmlns:a16="http://schemas.microsoft.com/office/drawing/2014/main" id="{86FAAE0C-1355-4E50-A455-575C7B43D7A1}"/>
                </a:ext>
              </a:extLst>
            </p:cNvPr>
            <p:cNvSpPr/>
            <p:nvPr/>
          </p:nvSpPr>
          <p:spPr>
            <a:xfrm rot="3202547">
              <a:off x="1720501" y="1990777"/>
              <a:ext cx="574726" cy="481935"/>
            </a:xfrm>
            <a:prstGeom prst="downArrow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ko-KR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 b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 b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 b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 b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 b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kumimoji="1" sz="3200" b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kumimoji="1" sz="3200" b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kumimoji="1" sz="3200" b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kumimoji="1" sz="3200" b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ko-KR" altLang="en-US" sz="1050"/>
            </a:p>
          </p:txBody>
        </p:sp>
        <p:grpSp>
          <p:nvGrpSpPr>
            <p:cNvPr id="37" name="Group 25">
              <a:extLst>
                <a:ext uri="{FF2B5EF4-FFF2-40B4-BE49-F238E27FC236}">
                  <a16:creationId xmlns:a16="http://schemas.microsoft.com/office/drawing/2014/main" id="{7F5E95CC-F191-4F38-8A82-7ACC4DD11AA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28596" y="3357562"/>
              <a:ext cx="4160777" cy="1354150"/>
              <a:chOff x="111" y="1026"/>
              <a:chExt cx="2275" cy="764"/>
            </a:xfrm>
          </p:grpSpPr>
          <p:grpSp>
            <p:nvGrpSpPr>
              <p:cNvPr id="39" name="Group 26">
                <a:extLst>
                  <a:ext uri="{FF2B5EF4-FFF2-40B4-BE49-F238E27FC236}">
                    <a16:creationId xmlns:a16="http://schemas.microsoft.com/office/drawing/2014/main" id="{E2E6CCEB-6AE3-4EC8-BD79-E85EE01890CF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80" y="1143"/>
                <a:ext cx="1806" cy="467"/>
                <a:chOff x="580" y="1143"/>
                <a:chExt cx="1806" cy="467"/>
              </a:xfrm>
            </p:grpSpPr>
            <p:sp>
              <p:nvSpPr>
                <p:cNvPr id="44" name="AutoShape 27">
                  <a:extLst>
                    <a:ext uri="{FF2B5EF4-FFF2-40B4-BE49-F238E27FC236}">
                      <a16:creationId xmlns:a16="http://schemas.microsoft.com/office/drawing/2014/main" id="{15AF6C9B-1BDE-4965-A74F-C2E38B0DB6F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80" y="1143"/>
                  <a:ext cx="1806" cy="467"/>
                </a:xfrm>
                <a:prstGeom prst="roundRect">
                  <a:avLst>
                    <a:gd name="adj" fmla="val 16667"/>
                  </a:avLst>
                </a:prstGeom>
                <a:gradFill rotWithShape="1">
                  <a:gsLst>
                    <a:gs pos="0">
                      <a:srgbClr val="FF9933"/>
                    </a:gs>
                    <a:gs pos="100000">
                      <a:srgbClr val="FFE2B7"/>
                    </a:gs>
                  </a:gsLst>
                  <a:lin ang="0" scaled="1"/>
                </a:gradFill>
                <a:ln w="12700" algn="ctr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b="1" kern="1200">
                      <a:solidFill>
                        <a:srgbClr val="263913"/>
                      </a:solidFill>
                      <a:latin typeface="HY헤드라인M" pitchFamily="18" charset="-127"/>
                      <a:ea typeface="HY헤드라인M" pitchFamily="18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b="1" kern="1200">
                      <a:solidFill>
                        <a:srgbClr val="263913"/>
                      </a:solidFill>
                      <a:latin typeface="HY헤드라인M" pitchFamily="18" charset="-127"/>
                      <a:ea typeface="HY헤드라인M" pitchFamily="18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b="1" kern="1200">
                      <a:solidFill>
                        <a:srgbClr val="263913"/>
                      </a:solidFill>
                      <a:latin typeface="HY헤드라인M" pitchFamily="18" charset="-127"/>
                      <a:ea typeface="HY헤드라인M" pitchFamily="18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b="1" kern="1200">
                      <a:solidFill>
                        <a:srgbClr val="263913"/>
                      </a:solidFill>
                      <a:latin typeface="HY헤드라인M" pitchFamily="18" charset="-127"/>
                      <a:ea typeface="HY헤드라인M" pitchFamily="18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b="1" kern="1200">
                      <a:solidFill>
                        <a:srgbClr val="263913"/>
                      </a:solidFill>
                      <a:latin typeface="HY헤드라인M" pitchFamily="18" charset="-127"/>
                      <a:ea typeface="HY헤드라인M" pitchFamily="18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sz="3200" b="1" kern="1200">
                      <a:solidFill>
                        <a:srgbClr val="263913"/>
                      </a:solidFill>
                      <a:latin typeface="HY헤드라인M" pitchFamily="18" charset="-127"/>
                      <a:ea typeface="HY헤드라인M" pitchFamily="18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sz="3200" b="1" kern="1200">
                      <a:solidFill>
                        <a:srgbClr val="263913"/>
                      </a:solidFill>
                      <a:latin typeface="HY헤드라인M" pitchFamily="18" charset="-127"/>
                      <a:ea typeface="HY헤드라인M" pitchFamily="18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sz="3200" b="1" kern="1200">
                      <a:solidFill>
                        <a:srgbClr val="263913"/>
                      </a:solidFill>
                      <a:latin typeface="HY헤드라인M" pitchFamily="18" charset="-127"/>
                      <a:ea typeface="HY헤드라인M" pitchFamily="18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sz="3200" b="1" kern="1200">
                      <a:solidFill>
                        <a:srgbClr val="263913"/>
                      </a:solidFill>
                      <a:latin typeface="HY헤드라인M" pitchFamily="18" charset="-127"/>
                      <a:ea typeface="HY헤드라인M" pitchFamily="18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ko-KR" sz="1050"/>
                </a:p>
              </p:txBody>
            </p:sp>
            <p:sp>
              <p:nvSpPr>
                <p:cNvPr id="47" name="Text Box 28">
                  <a:extLst>
                    <a:ext uri="{FF2B5EF4-FFF2-40B4-BE49-F238E27FC236}">
                      <a16:creationId xmlns:a16="http://schemas.microsoft.com/office/drawing/2014/main" id="{80281CC7-D2A6-4D8C-A68F-F98B5025C520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732" y="1195"/>
                  <a:ext cx="1463" cy="337"/>
                </a:xfrm>
                <a:prstGeom prst="rect">
                  <a:avLst/>
                </a:prstGeom>
                <a:noFill/>
                <a:ln w="12700" algn="ctr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b="1" kern="1200">
                      <a:solidFill>
                        <a:srgbClr val="263913"/>
                      </a:solidFill>
                      <a:latin typeface="HY헤드라인M" pitchFamily="18" charset="-127"/>
                      <a:ea typeface="HY헤드라인M" pitchFamily="18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b="1" kern="1200">
                      <a:solidFill>
                        <a:srgbClr val="263913"/>
                      </a:solidFill>
                      <a:latin typeface="HY헤드라인M" pitchFamily="18" charset="-127"/>
                      <a:ea typeface="HY헤드라인M" pitchFamily="18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b="1" kern="1200">
                      <a:solidFill>
                        <a:srgbClr val="263913"/>
                      </a:solidFill>
                      <a:latin typeface="HY헤드라인M" pitchFamily="18" charset="-127"/>
                      <a:ea typeface="HY헤드라인M" pitchFamily="18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b="1" kern="1200">
                      <a:solidFill>
                        <a:srgbClr val="263913"/>
                      </a:solidFill>
                      <a:latin typeface="HY헤드라인M" pitchFamily="18" charset="-127"/>
                      <a:ea typeface="HY헤드라인M" pitchFamily="18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b="1" kern="1200">
                      <a:solidFill>
                        <a:srgbClr val="263913"/>
                      </a:solidFill>
                      <a:latin typeface="HY헤드라인M" pitchFamily="18" charset="-127"/>
                      <a:ea typeface="HY헤드라인M" pitchFamily="18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sz="3200" b="1" kern="1200">
                      <a:solidFill>
                        <a:srgbClr val="263913"/>
                      </a:solidFill>
                      <a:latin typeface="HY헤드라인M" pitchFamily="18" charset="-127"/>
                      <a:ea typeface="HY헤드라인M" pitchFamily="18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sz="3200" b="1" kern="1200">
                      <a:solidFill>
                        <a:srgbClr val="263913"/>
                      </a:solidFill>
                      <a:latin typeface="HY헤드라인M" pitchFamily="18" charset="-127"/>
                      <a:ea typeface="HY헤드라인M" pitchFamily="18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sz="3200" b="1" kern="1200">
                      <a:solidFill>
                        <a:srgbClr val="263913"/>
                      </a:solidFill>
                      <a:latin typeface="HY헤드라인M" pitchFamily="18" charset="-127"/>
                      <a:ea typeface="HY헤드라인M" pitchFamily="18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sz="3200" b="1" kern="1200">
                      <a:solidFill>
                        <a:srgbClr val="263913"/>
                      </a:solidFill>
                      <a:latin typeface="HY헤드라인M" pitchFamily="18" charset="-127"/>
                      <a:ea typeface="HY헤드라인M" pitchFamily="18" charset="-127"/>
                      <a:cs typeface="+mn-cs"/>
                    </a:defRPr>
                  </a:lvl9pPr>
                </a:lstStyle>
                <a:p>
                  <a:pPr>
                    <a:lnSpc>
                      <a:spcPct val="120000"/>
                    </a:lnSpc>
                    <a:defRPr/>
                  </a:pPr>
                  <a:r>
                    <a:rPr lang="en-US" altLang="ko-KR" sz="900" dirty="0">
                      <a:latin typeface="+mn-ea"/>
                      <a:ea typeface="+mn-ea"/>
                    </a:rPr>
                    <a:t>ASIP </a:t>
                  </a:r>
                  <a:r>
                    <a:rPr lang="ko-KR" altLang="en-US" sz="900" dirty="0">
                      <a:latin typeface="+mn-ea"/>
                      <a:ea typeface="+mn-ea"/>
                    </a:rPr>
                    <a:t>자동설계</a:t>
                  </a:r>
                  <a:endParaRPr lang="en-US" altLang="ko-KR" sz="900" dirty="0">
                    <a:latin typeface="+mn-ea"/>
                    <a:ea typeface="+mn-ea"/>
                  </a:endParaRPr>
                </a:p>
                <a:p>
                  <a:pPr>
                    <a:lnSpc>
                      <a:spcPct val="120000"/>
                    </a:lnSpc>
                    <a:defRPr/>
                  </a:pPr>
                  <a:r>
                    <a:rPr lang="en-US" altLang="ko-KR" sz="900" dirty="0">
                      <a:latin typeface="+mn-ea"/>
                      <a:ea typeface="+mn-ea"/>
                    </a:rPr>
                    <a:t>SMDL, Re-targetable Compiler</a:t>
                  </a:r>
                </a:p>
              </p:txBody>
            </p:sp>
          </p:grpSp>
          <p:grpSp>
            <p:nvGrpSpPr>
              <p:cNvPr id="40" name="Group 29">
                <a:extLst>
                  <a:ext uri="{FF2B5EF4-FFF2-40B4-BE49-F238E27FC236}">
                    <a16:creationId xmlns:a16="http://schemas.microsoft.com/office/drawing/2014/main" id="{277DA0A4-4840-45D2-8B7E-0A616B74553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11" y="1026"/>
                <a:ext cx="773" cy="764"/>
                <a:chOff x="158" y="870"/>
                <a:chExt cx="927" cy="918"/>
              </a:xfrm>
            </p:grpSpPr>
            <p:pic>
              <p:nvPicPr>
                <p:cNvPr id="41" name="Picture 30" descr="그림자1">
                  <a:extLst>
                    <a:ext uri="{FF2B5EF4-FFF2-40B4-BE49-F238E27FC236}">
                      <a16:creationId xmlns:a16="http://schemas.microsoft.com/office/drawing/2014/main" id="{7D09BA43-BD9A-4A35-9404-8CB39EB2FD6E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58" y="870"/>
                  <a:ext cx="927" cy="91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42" name="Oval 31">
                  <a:extLst>
                    <a:ext uri="{FF2B5EF4-FFF2-40B4-BE49-F238E27FC236}">
                      <a16:creationId xmlns:a16="http://schemas.microsoft.com/office/drawing/2014/main" id="{67B3AC1A-5618-450B-A1CD-12D83F2FFFB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17" y="971"/>
                  <a:ext cx="609" cy="610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9933"/>
                    </a:gs>
                    <a:gs pos="100000">
                      <a:srgbClr val="CC0000"/>
                    </a:gs>
                  </a:gsLst>
                  <a:lin ang="2700000" scaled="1"/>
                </a:gradFill>
                <a:ln w="63500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 latinLnBrk="1">
                    <a:spcBef>
                      <a:spcPct val="20000"/>
                    </a:spcBef>
                    <a:buChar char="•"/>
                    <a:defRPr kumimoji="1" sz="25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 latinLnBrk="1">
                    <a:spcBef>
                      <a:spcPct val="20000"/>
                    </a:spcBef>
                    <a:buChar char="–"/>
                    <a:defRPr kumimoji="1" sz="2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 latinLnBrk="1">
                    <a:spcBef>
                      <a:spcPct val="20000"/>
                    </a:spcBef>
                    <a:buChar char="•"/>
                    <a:defRPr kumimoji="1" sz="2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 latinLnBrk="1">
                    <a:spcBef>
                      <a:spcPct val="20000"/>
                    </a:spcBef>
                    <a:buChar char="–"/>
                    <a:defRPr kumimoji="1" sz="15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 latinLnBrk="1">
                    <a:spcBef>
                      <a:spcPct val="20000"/>
                    </a:spcBef>
                    <a:buChar char="»"/>
                    <a:defRPr kumimoji="1" sz="1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kumimoji="1" sz="1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kumimoji="1" sz="1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kumimoji="1" sz="1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kumimoji="1" sz="1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algn="ctr" latinLnBrk="0">
                    <a:spcBef>
                      <a:spcPct val="0"/>
                    </a:spcBef>
                    <a:buFontTx/>
                    <a:buNone/>
                  </a:pPr>
                  <a:r>
                    <a:rPr lang="en-US" altLang="ko-KR" sz="1200">
                      <a:solidFill>
                        <a:schemeClr val="bg1"/>
                      </a:solidFill>
                      <a:latin typeface="HY견고딕" panose="02030600000101010101" pitchFamily="18" charset="-127"/>
                      <a:ea typeface="HY견고딕" panose="02030600000101010101" pitchFamily="18" charset="-127"/>
                    </a:rPr>
                    <a:t>CAD</a:t>
                  </a:r>
                </a:p>
              </p:txBody>
            </p:sp>
            <p:sp>
              <p:nvSpPr>
                <p:cNvPr id="43" name="Oval 32">
                  <a:extLst>
                    <a:ext uri="{FF2B5EF4-FFF2-40B4-BE49-F238E27FC236}">
                      <a16:creationId xmlns:a16="http://schemas.microsoft.com/office/drawing/2014/main" id="{576BC94B-5101-4CA4-934C-1A3946CA3E2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rot="-1560201">
                  <a:off x="367" y="1086"/>
                  <a:ext cx="440" cy="33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>
                        <a:alpha val="50000"/>
                      </a:srgbClr>
                    </a:gs>
                    <a:gs pos="100000">
                      <a:srgbClr val="FFFFFF">
                        <a:alpha val="0"/>
                      </a:srgb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b="1" kern="1200">
                      <a:solidFill>
                        <a:srgbClr val="263913"/>
                      </a:solidFill>
                      <a:latin typeface="HY헤드라인M" pitchFamily="18" charset="-127"/>
                      <a:ea typeface="HY헤드라인M" pitchFamily="18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b="1" kern="1200">
                      <a:solidFill>
                        <a:srgbClr val="263913"/>
                      </a:solidFill>
                      <a:latin typeface="HY헤드라인M" pitchFamily="18" charset="-127"/>
                      <a:ea typeface="HY헤드라인M" pitchFamily="18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b="1" kern="1200">
                      <a:solidFill>
                        <a:srgbClr val="263913"/>
                      </a:solidFill>
                      <a:latin typeface="HY헤드라인M" pitchFamily="18" charset="-127"/>
                      <a:ea typeface="HY헤드라인M" pitchFamily="18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b="1" kern="1200">
                      <a:solidFill>
                        <a:srgbClr val="263913"/>
                      </a:solidFill>
                      <a:latin typeface="HY헤드라인M" pitchFamily="18" charset="-127"/>
                      <a:ea typeface="HY헤드라인M" pitchFamily="18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b="1" kern="1200">
                      <a:solidFill>
                        <a:srgbClr val="263913"/>
                      </a:solidFill>
                      <a:latin typeface="HY헤드라인M" pitchFamily="18" charset="-127"/>
                      <a:ea typeface="HY헤드라인M" pitchFamily="18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sz="3200" b="1" kern="1200">
                      <a:solidFill>
                        <a:srgbClr val="263913"/>
                      </a:solidFill>
                      <a:latin typeface="HY헤드라인M" pitchFamily="18" charset="-127"/>
                      <a:ea typeface="HY헤드라인M" pitchFamily="18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sz="3200" b="1" kern="1200">
                      <a:solidFill>
                        <a:srgbClr val="263913"/>
                      </a:solidFill>
                      <a:latin typeface="HY헤드라인M" pitchFamily="18" charset="-127"/>
                      <a:ea typeface="HY헤드라인M" pitchFamily="18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sz="3200" b="1" kern="1200">
                      <a:solidFill>
                        <a:srgbClr val="263913"/>
                      </a:solidFill>
                      <a:latin typeface="HY헤드라인M" pitchFamily="18" charset="-127"/>
                      <a:ea typeface="HY헤드라인M" pitchFamily="18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sz="3200" b="1" kern="1200">
                      <a:solidFill>
                        <a:srgbClr val="263913"/>
                      </a:solidFill>
                      <a:latin typeface="HY헤드라인M" pitchFamily="18" charset="-127"/>
                      <a:ea typeface="HY헤드라인M" pitchFamily="18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ko-KR" sz="1050"/>
                </a:p>
              </p:txBody>
            </p:sp>
          </p:grpSp>
        </p:grpSp>
        <p:sp>
          <p:nvSpPr>
            <p:cNvPr id="38" name="아래쪽 화살표 56">
              <a:extLst>
                <a:ext uri="{FF2B5EF4-FFF2-40B4-BE49-F238E27FC236}">
                  <a16:creationId xmlns:a16="http://schemas.microsoft.com/office/drawing/2014/main" id="{519370BE-19AD-4AFC-9663-41BDD9ABB33E}"/>
                </a:ext>
              </a:extLst>
            </p:cNvPr>
            <p:cNvSpPr/>
            <p:nvPr/>
          </p:nvSpPr>
          <p:spPr>
            <a:xfrm rot="18564864">
              <a:off x="1295670" y="2634345"/>
              <a:ext cx="574726" cy="481935"/>
            </a:xfrm>
            <a:prstGeom prst="downArrow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ko-KR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 b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 b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 b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 b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200" b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kumimoji="1" sz="3200" b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kumimoji="1" sz="3200" b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kumimoji="1" sz="3200" b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kumimoji="1" sz="3200" b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ko-KR" altLang="en-US" sz="1050"/>
            </a:p>
          </p:txBody>
        </p:sp>
      </p:grpSp>
      <p:grpSp>
        <p:nvGrpSpPr>
          <p:cNvPr id="49" name="그룹 56">
            <a:extLst>
              <a:ext uri="{FF2B5EF4-FFF2-40B4-BE49-F238E27FC236}">
                <a16:creationId xmlns:a16="http://schemas.microsoft.com/office/drawing/2014/main" id="{50085069-0322-4F70-B3BC-312DD41E8B94}"/>
              </a:ext>
            </a:extLst>
          </p:cNvPr>
          <p:cNvGrpSpPr>
            <a:grpSpLocks/>
          </p:cNvGrpSpPr>
          <p:nvPr/>
        </p:nvGrpSpPr>
        <p:grpSpPr bwMode="auto">
          <a:xfrm>
            <a:off x="7363924" y="3504044"/>
            <a:ext cx="2815281" cy="2254918"/>
            <a:chOff x="4802312" y="1571612"/>
            <a:chExt cx="3483231" cy="2893239"/>
          </a:xfrm>
        </p:grpSpPr>
        <p:pic>
          <p:nvPicPr>
            <p:cNvPr id="58" name="Picture 25" descr="http://irl.postech.ac.kr/xe/research/iv/LDWS+FCWS.jpg">
              <a:extLst>
                <a:ext uri="{FF2B5EF4-FFF2-40B4-BE49-F238E27FC236}">
                  <a16:creationId xmlns:a16="http://schemas.microsoft.com/office/drawing/2014/main" id="{1B9FCBE8-2D16-421B-9AD4-E0F4C01ACC2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56519" y="2857496"/>
              <a:ext cx="1857388" cy="16073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9" name="Picture 27" descr="http://images.sciencedaily.com/2009/09/090922100336-large.jpg">
              <a:extLst>
                <a:ext uri="{FF2B5EF4-FFF2-40B4-BE49-F238E27FC236}">
                  <a16:creationId xmlns:a16="http://schemas.microsoft.com/office/drawing/2014/main" id="{1F323947-93C0-45FC-B176-76FBA2FF7B7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42403" y="2857496"/>
              <a:ext cx="2143140" cy="16073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60" name="그룹 73">
              <a:extLst>
                <a:ext uri="{FF2B5EF4-FFF2-40B4-BE49-F238E27FC236}">
                  <a16:creationId xmlns:a16="http://schemas.microsoft.com/office/drawing/2014/main" id="{415DABFE-2C53-45A4-81DC-6A41C354E19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802312" y="1571612"/>
              <a:ext cx="3411796" cy="1519231"/>
              <a:chOff x="5168092" y="3786190"/>
              <a:chExt cx="3411796" cy="1519231"/>
            </a:xfrm>
          </p:grpSpPr>
          <p:grpSp>
            <p:nvGrpSpPr>
              <p:cNvPr id="61" name="Group 34">
                <a:extLst>
                  <a:ext uri="{FF2B5EF4-FFF2-40B4-BE49-F238E27FC236}">
                    <a16:creationId xmlns:a16="http://schemas.microsoft.com/office/drawing/2014/main" id="{F9F3F391-AD78-48CF-BC92-58E618149ABA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222028" y="3786190"/>
                <a:ext cx="3357860" cy="1519231"/>
                <a:chOff x="3232" y="2228"/>
                <a:chExt cx="1721" cy="764"/>
              </a:xfrm>
            </p:grpSpPr>
            <p:sp>
              <p:nvSpPr>
                <p:cNvPr id="63" name="AutoShape 35">
                  <a:extLst>
                    <a:ext uri="{FF2B5EF4-FFF2-40B4-BE49-F238E27FC236}">
                      <a16:creationId xmlns:a16="http://schemas.microsoft.com/office/drawing/2014/main" id="{D85283E1-92FC-439C-9DF4-3C375B7CC22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flipH="1">
                  <a:off x="3232" y="2387"/>
                  <a:ext cx="1278" cy="458"/>
                </a:xfrm>
                <a:prstGeom prst="roundRect">
                  <a:avLst>
                    <a:gd name="adj" fmla="val 16667"/>
                  </a:avLst>
                </a:prstGeom>
                <a:gradFill rotWithShape="1">
                  <a:gsLst>
                    <a:gs pos="0">
                      <a:srgbClr val="FFFF99"/>
                    </a:gs>
                    <a:gs pos="100000">
                      <a:srgbClr val="FFCC00"/>
                    </a:gs>
                  </a:gsLst>
                  <a:lin ang="0" scaled="1"/>
                </a:gradFill>
                <a:ln w="12700" algn="ctr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 latinLnBrk="1">
                    <a:spcBef>
                      <a:spcPct val="20000"/>
                    </a:spcBef>
                    <a:buChar char="•"/>
                    <a:defRPr kumimoji="1" sz="25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 latinLnBrk="1">
                    <a:spcBef>
                      <a:spcPct val="20000"/>
                    </a:spcBef>
                    <a:buChar char="–"/>
                    <a:defRPr kumimoji="1" sz="2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 latinLnBrk="1">
                    <a:spcBef>
                      <a:spcPct val="20000"/>
                    </a:spcBef>
                    <a:buChar char="•"/>
                    <a:defRPr kumimoji="1" sz="2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 latinLnBrk="1">
                    <a:spcBef>
                      <a:spcPct val="20000"/>
                    </a:spcBef>
                    <a:buChar char="–"/>
                    <a:defRPr kumimoji="1" sz="15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 latinLnBrk="1">
                    <a:spcBef>
                      <a:spcPct val="20000"/>
                    </a:spcBef>
                    <a:buChar char="»"/>
                    <a:defRPr kumimoji="1" sz="1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kumimoji="1" sz="1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kumimoji="1" sz="1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kumimoji="1" sz="1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kumimoji="1" sz="1000" b="1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latinLnBrk="0">
                    <a:spcBef>
                      <a:spcPct val="0"/>
                    </a:spcBef>
                    <a:buFontTx/>
                    <a:buNone/>
                  </a:pPr>
                  <a:endParaRPr lang="ko-KR" altLang="ko-KR" sz="1000">
                    <a:solidFill>
                      <a:srgbClr val="263913"/>
                    </a:solidFill>
                    <a:latin typeface="HY헤드라인M" panose="02030600000101010101" pitchFamily="18" charset="-127"/>
                  </a:endParaRPr>
                </a:p>
              </p:txBody>
            </p:sp>
            <p:grpSp>
              <p:nvGrpSpPr>
                <p:cNvPr id="64" name="Group 36">
                  <a:extLst>
                    <a:ext uri="{FF2B5EF4-FFF2-40B4-BE49-F238E27FC236}">
                      <a16:creationId xmlns:a16="http://schemas.microsoft.com/office/drawing/2014/main" id="{C3B9CAEA-2E96-4690-A14A-B80FE3432D8C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4180" y="2228"/>
                  <a:ext cx="773" cy="764"/>
                  <a:chOff x="2094" y="2568"/>
                  <a:chExt cx="773" cy="764"/>
                </a:xfrm>
              </p:grpSpPr>
              <p:pic>
                <p:nvPicPr>
                  <p:cNvPr id="65" name="Picture 37" descr="그림자1">
                    <a:extLst>
                      <a:ext uri="{FF2B5EF4-FFF2-40B4-BE49-F238E27FC236}">
                        <a16:creationId xmlns:a16="http://schemas.microsoft.com/office/drawing/2014/main" id="{7B0EADA3-57DE-4E9B-8A11-11F42DA50262}"/>
                      </a:ext>
                    </a:extLst>
                  </p:cNvPr>
                  <p:cNvPicPr>
                    <a:picLocks noChangeAspect="1" noChangeArrowheads="1"/>
                  </p:cNvPicPr>
                  <p:nvPr/>
                </p:nvPicPr>
                <p:blipFill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2094" y="2568"/>
                    <a:ext cx="773" cy="764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</p:pic>
              <p:sp>
                <p:nvSpPr>
                  <p:cNvPr id="66" name="Oval 38">
                    <a:extLst>
                      <a:ext uri="{FF2B5EF4-FFF2-40B4-BE49-F238E27FC236}">
                        <a16:creationId xmlns:a16="http://schemas.microsoft.com/office/drawing/2014/main" id="{F01199BF-C1D0-451F-A453-C2DB9814ACE2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2227" y="2697"/>
                    <a:ext cx="507" cy="506"/>
                  </a:xfrm>
                  <a:prstGeom prst="ellipse">
                    <a:avLst/>
                  </a:prstGeom>
                  <a:solidFill>
                    <a:srgbClr val="E2A700"/>
                  </a:solidFill>
                  <a:ln w="63500" algn="ctr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 latinLnBrk="1">
                      <a:spcBef>
                        <a:spcPct val="20000"/>
                      </a:spcBef>
                      <a:buChar char="•"/>
                      <a:defRPr kumimoji="1" sz="25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 latinLnBrk="1">
                      <a:spcBef>
                        <a:spcPct val="20000"/>
                      </a:spcBef>
                      <a:buChar char="–"/>
                      <a:defRPr kumimoji="1"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 latinLnBrk="1">
                      <a:spcBef>
                        <a:spcPct val="20000"/>
                      </a:spcBef>
                      <a:buChar char="•"/>
                      <a:defRPr kumimoji="1"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 latinLnBrk="1">
                      <a:spcBef>
                        <a:spcPct val="20000"/>
                      </a:spcBef>
                      <a:buChar char="–"/>
                      <a:defRPr kumimoji="1" sz="15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 latinLnBrk="1">
                      <a:spcBef>
                        <a:spcPct val="20000"/>
                      </a:spcBef>
                      <a:buChar char="»"/>
                      <a:defRPr kumimoji="1" sz="1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kumimoji="1" sz="1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kumimoji="1" sz="1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kumimoji="1" sz="1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kumimoji="1" sz="1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algn="ctr" latinLnBrk="0">
                      <a:spcBef>
                        <a:spcPct val="0"/>
                      </a:spcBef>
                      <a:buFontTx/>
                      <a:buNone/>
                    </a:pPr>
                    <a:r>
                      <a:rPr lang="en-US" altLang="ko-KR" sz="1000">
                        <a:solidFill>
                          <a:srgbClr val="FFFFFF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rPr>
                      <a:t>Embedded</a:t>
                    </a:r>
                    <a:br>
                      <a:rPr lang="en-US" altLang="ko-KR" sz="1000">
                        <a:solidFill>
                          <a:srgbClr val="FFFFFF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rPr>
                    </a:br>
                    <a:r>
                      <a:rPr lang="en-US" altLang="ko-KR" sz="1000">
                        <a:solidFill>
                          <a:srgbClr val="FFFFFF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rPr>
                      <a:t>System</a:t>
                    </a:r>
                    <a:endParaRPr lang="ko-KR" altLang="en-US" sz="1000">
                      <a:solidFill>
                        <a:srgbClr val="FFFFFF"/>
                      </a:solidFill>
                      <a:latin typeface="HY견고딕" panose="02030600000101010101" pitchFamily="18" charset="-127"/>
                      <a:ea typeface="HY견고딕" panose="02030600000101010101" pitchFamily="18" charset="-127"/>
                    </a:endParaRPr>
                  </a:p>
                </p:txBody>
              </p:sp>
              <p:sp>
                <p:nvSpPr>
                  <p:cNvPr id="67" name="Oval 39">
                    <a:extLst>
                      <a:ext uri="{FF2B5EF4-FFF2-40B4-BE49-F238E27FC236}">
                        <a16:creationId xmlns:a16="http://schemas.microsoft.com/office/drawing/2014/main" id="{0934A6CE-26E5-4DFF-BE0A-1D39C74E7971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-1560201">
                    <a:off x="2269" y="2748"/>
                    <a:ext cx="367" cy="276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FFFFFF">
                          <a:alpha val="50000"/>
                        </a:srgbClr>
                      </a:gs>
                      <a:gs pos="100000">
                        <a:srgbClr val="FFFFFF">
                          <a:alpha val="0"/>
                        </a:srgbClr>
                      </a:gs>
                    </a:gsLst>
                    <a:lin ang="540000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>
                    <a:lvl1pPr latinLnBrk="1">
                      <a:spcBef>
                        <a:spcPct val="20000"/>
                      </a:spcBef>
                      <a:buChar char="•"/>
                      <a:defRPr kumimoji="1" sz="25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 latinLnBrk="1">
                      <a:spcBef>
                        <a:spcPct val="20000"/>
                      </a:spcBef>
                      <a:buChar char="–"/>
                      <a:defRPr kumimoji="1"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 latinLnBrk="1">
                      <a:spcBef>
                        <a:spcPct val="20000"/>
                      </a:spcBef>
                      <a:buChar char="•"/>
                      <a:defRPr kumimoji="1"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 latinLnBrk="1">
                      <a:spcBef>
                        <a:spcPct val="20000"/>
                      </a:spcBef>
                      <a:buChar char="–"/>
                      <a:defRPr kumimoji="1" sz="15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 latinLnBrk="1">
                      <a:spcBef>
                        <a:spcPct val="20000"/>
                      </a:spcBef>
                      <a:buChar char="»"/>
                      <a:defRPr kumimoji="1" sz="1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kumimoji="1" sz="1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kumimoji="1" sz="1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kumimoji="1" sz="1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kumimoji="1" sz="1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latinLnBrk="0">
                      <a:spcBef>
                        <a:spcPct val="0"/>
                      </a:spcBef>
                      <a:buFontTx/>
                      <a:buNone/>
                    </a:pPr>
                    <a:endParaRPr lang="ko-KR" altLang="ko-KR" sz="800">
                      <a:solidFill>
                        <a:srgbClr val="263913"/>
                      </a:solidFill>
                      <a:latin typeface="HY헤드라인M" panose="02030600000101010101" pitchFamily="18" charset="-127"/>
                    </a:endParaRPr>
                  </a:p>
                </p:txBody>
              </p:sp>
            </p:grpSp>
          </p:grpSp>
          <p:sp>
            <p:nvSpPr>
              <p:cNvPr id="62" name="Text Box 28">
                <a:extLst>
                  <a:ext uri="{FF2B5EF4-FFF2-40B4-BE49-F238E27FC236}">
                    <a16:creationId xmlns:a16="http://schemas.microsoft.com/office/drawing/2014/main" id="{8BD7CDBF-1D8D-49A1-AEBE-85E35DA1277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168092" y="4248104"/>
                <a:ext cx="2126526" cy="592353"/>
              </a:xfrm>
              <a:prstGeom prst="rect">
                <a:avLst/>
              </a:prstGeom>
              <a:noFill/>
              <a:ln w="12700" algn="ctr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>
                <a:defPPr>
                  <a:defRPr lang="ko-KR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b="1" kern="1200">
                    <a:solidFill>
                      <a:srgbClr val="263913"/>
                    </a:solidFill>
                    <a:latin typeface="HY헤드라인M" pitchFamily="18" charset="-127"/>
                    <a:ea typeface="HY헤드라인M" pitchFamily="18" charset="-127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b="1" kern="1200">
                    <a:solidFill>
                      <a:srgbClr val="263913"/>
                    </a:solidFill>
                    <a:latin typeface="HY헤드라인M" pitchFamily="18" charset="-127"/>
                    <a:ea typeface="HY헤드라인M" pitchFamily="18" charset="-127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b="1" kern="1200">
                    <a:solidFill>
                      <a:srgbClr val="263913"/>
                    </a:solidFill>
                    <a:latin typeface="HY헤드라인M" pitchFamily="18" charset="-127"/>
                    <a:ea typeface="HY헤드라인M" pitchFamily="18" charset="-127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b="1" kern="1200">
                    <a:solidFill>
                      <a:srgbClr val="263913"/>
                    </a:solidFill>
                    <a:latin typeface="HY헤드라인M" pitchFamily="18" charset="-127"/>
                    <a:ea typeface="HY헤드라인M" pitchFamily="18" charset="-127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b="1" kern="1200">
                    <a:solidFill>
                      <a:srgbClr val="263913"/>
                    </a:solidFill>
                    <a:latin typeface="HY헤드라인M" pitchFamily="18" charset="-127"/>
                    <a:ea typeface="HY헤드라인M" pitchFamily="18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3200" b="1" kern="1200">
                    <a:solidFill>
                      <a:srgbClr val="263913"/>
                    </a:solidFill>
                    <a:latin typeface="HY헤드라인M" pitchFamily="18" charset="-127"/>
                    <a:ea typeface="HY헤드라인M" pitchFamily="18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3200" b="1" kern="1200">
                    <a:solidFill>
                      <a:srgbClr val="263913"/>
                    </a:solidFill>
                    <a:latin typeface="HY헤드라인M" pitchFamily="18" charset="-127"/>
                    <a:ea typeface="HY헤드라인M" pitchFamily="18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3200" b="1" kern="1200">
                    <a:solidFill>
                      <a:srgbClr val="263913"/>
                    </a:solidFill>
                    <a:latin typeface="HY헤드라인M" pitchFamily="18" charset="-127"/>
                    <a:ea typeface="HY헤드라인M" pitchFamily="18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3200" b="1" kern="1200">
                    <a:solidFill>
                      <a:srgbClr val="263913"/>
                    </a:solidFill>
                    <a:latin typeface="HY헤드라인M" pitchFamily="18" charset="-127"/>
                    <a:ea typeface="HY헤드라인M" pitchFamily="18" charset="-127"/>
                    <a:cs typeface="+mn-cs"/>
                  </a:defRPr>
                </a:lvl9pPr>
              </a:lstStyle>
              <a:p>
                <a:pPr>
                  <a:lnSpc>
                    <a:spcPct val="120000"/>
                  </a:lnSpc>
                  <a:defRPr/>
                </a:pPr>
                <a:r>
                  <a:rPr lang="en-US" altLang="ko-KR" sz="1000" dirty="0">
                    <a:latin typeface="+mn-ea"/>
                    <a:ea typeface="+mn-ea"/>
                  </a:rPr>
                  <a:t>Computer Vision </a:t>
                </a:r>
              </a:p>
              <a:p>
                <a:pPr>
                  <a:lnSpc>
                    <a:spcPct val="120000"/>
                  </a:lnSpc>
                  <a:defRPr/>
                </a:pPr>
                <a:r>
                  <a:rPr lang="en-US" altLang="ko-KR" sz="1000" dirty="0">
                    <a:latin typeface="+mn-ea"/>
                    <a:ea typeface="+mn-ea"/>
                  </a:rPr>
                  <a:t>Intelligence Auto Vehicle</a:t>
                </a:r>
              </a:p>
            </p:txBody>
          </p:sp>
        </p:grpSp>
      </p:grpSp>
      <p:sp>
        <p:nvSpPr>
          <p:cNvPr id="68" name="직사각형 67">
            <a:extLst>
              <a:ext uri="{FF2B5EF4-FFF2-40B4-BE49-F238E27FC236}">
                <a16:creationId xmlns:a16="http://schemas.microsoft.com/office/drawing/2014/main" id="{914170F4-5187-472B-B551-4B2DA58943B1}"/>
              </a:ext>
            </a:extLst>
          </p:cNvPr>
          <p:cNvSpPr/>
          <p:nvPr/>
        </p:nvSpPr>
        <p:spPr>
          <a:xfrm>
            <a:off x="910844" y="4202373"/>
            <a:ext cx="63927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Clr>
                <a:schemeClr val="accent1"/>
              </a:buClr>
              <a:buFont typeface="Wingdings" panose="05000000000000000000" pitchFamily="2" charset="2"/>
              <a:buChar char="l"/>
              <a:defRPr/>
            </a:pPr>
            <a:r>
              <a:rPr lang="ko-KR" altLang="en-US" b="1" kern="0" dirty="0">
                <a:latin typeface="+mj-ea"/>
                <a:ea typeface="+mj-ea"/>
              </a:rPr>
              <a:t>공동연구 기관</a:t>
            </a:r>
            <a:endParaRPr lang="en-US" altLang="ko-KR" b="1" kern="0" dirty="0">
              <a:latin typeface="+mj-ea"/>
              <a:ea typeface="+mj-ea"/>
            </a:endParaRPr>
          </a:p>
          <a:p>
            <a:pPr marL="800100" lvl="1" indent="-342900">
              <a:buClr>
                <a:schemeClr val="accent1"/>
              </a:buClr>
              <a:buFont typeface="Arial" panose="020B0604020202020204" pitchFamily="34" charset="0"/>
              <a:buChar char="•"/>
              <a:defRPr/>
            </a:pPr>
            <a:r>
              <a:rPr lang="ko-KR" altLang="en-US" b="1" kern="0" dirty="0">
                <a:latin typeface="+mj-ea"/>
                <a:ea typeface="+mj-ea"/>
              </a:rPr>
              <a:t>삼성전자</a:t>
            </a:r>
            <a:r>
              <a:rPr lang="en-US" altLang="ko-KR" b="1" kern="0" dirty="0">
                <a:latin typeface="+mj-ea"/>
                <a:ea typeface="+mj-ea"/>
              </a:rPr>
              <a:t>, LG</a:t>
            </a:r>
            <a:r>
              <a:rPr lang="ko-KR" altLang="en-US" b="1" kern="0" dirty="0">
                <a:latin typeface="+mj-ea"/>
                <a:ea typeface="+mj-ea"/>
              </a:rPr>
              <a:t>전자</a:t>
            </a:r>
            <a:r>
              <a:rPr lang="en-US" altLang="ko-KR" b="1" kern="0" dirty="0">
                <a:latin typeface="+mj-ea"/>
                <a:ea typeface="+mj-ea"/>
              </a:rPr>
              <a:t>, SKT, KMT, </a:t>
            </a:r>
            <a:r>
              <a:rPr lang="ko-KR" altLang="en-US" b="1" kern="0" dirty="0" err="1">
                <a:latin typeface="+mj-ea"/>
                <a:ea typeface="+mj-ea"/>
              </a:rPr>
              <a:t>엠텍비젼</a:t>
            </a:r>
            <a:endParaRPr lang="en-US" altLang="ko-KR" b="1" kern="0" dirty="0">
              <a:latin typeface="+mj-ea"/>
              <a:ea typeface="+mj-ea"/>
            </a:endParaRPr>
          </a:p>
          <a:p>
            <a:pPr marL="800100" lvl="1" indent="-342900">
              <a:buClr>
                <a:schemeClr val="accent1"/>
              </a:buClr>
              <a:buFont typeface="Arial" panose="020B0604020202020204" pitchFamily="34" charset="0"/>
              <a:buChar char="•"/>
              <a:defRPr/>
            </a:pPr>
            <a:r>
              <a:rPr lang="ko-KR" altLang="en-US" b="1" kern="0" dirty="0">
                <a:latin typeface="+mj-ea"/>
                <a:ea typeface="+mj-ea"/>
              </a:rPr>
              <a:t>한국전자통신연구원</a:t>
            </a:r>
            <a:r>
              <a:rPr lang="en-US" altLang="ko-KR" b="1" kern="0" dirty="0">
                <a:latin typeface="+mj-ea"/>
                <a:ea typeface="+mj-ea"/>
              </a:rPr>
              <a:t>, </a:t>
            </a:r>
            <a:r>
              <a:rPr lang="ko-KR" altLang="en-US" b="1" kern="0" dirty="0">
                <a:latin typeface="+mj-ea"/>
                <a:ea typeface="+mj-ea"/>
              </a:rPr>
              <a:t>철도기술연구원</a:t>
            </a:r>
            <a:endParaRPr lang="en-US" altLang="ko-KR" b="1" kern="0" dirty="0">
              <a:latin typeface="+mj-ea"/>
              <a:ea typeface="+mj-ea"/>
            </a:endParaRPr>
          </a:p>
          <a:p>
            <a:pPr marL="800100" lvl="1" indent="-342900">
              <a:buClr>
                <a:schemeClr val="accent1"/>
              </a:buClr>
              <a:buFont typeface="Arial" panose="020B0604020202020204" pitchFamily="34" charset="0"/>
              <a:buChar char="•"/>
              <a:defRPr/>
            </a:pPr>
            <a:r>
              <a:rPr lang="ko-KR" altLang="en-US" b="1" kern="0" dirty="0">
                <a:latin typeface="+mj-ea"/>
                <a:ea typeface="+mj-ea"/>
              </a:rPr>
              <a:t>자동차부품연구원</a:t>
            </a:r>
            <a:endParaRPr lang="en-US" altLang="ko-KR" b="1" kern="0" dirty="0">
              <a:latin typeface="+mj-ea"/>
              <a:ea typeface="+mj-ea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29791516-471D-4FAC-98FE-7E5C81DCB6D6}"/>
              </a:ext>
            </a:extLst>
          </p:cNvPr>
          <p:cNvGrpSpPr/>
          <p:nvPr/>
        </p:nvGrpSpPr>
        <p:grpSpPr>
          <a:xfrm>
            <a:off x="113512" y="5976276"/>
            <a:ext cx="11963376" cy="534056"/>
            <a:chOff x="113512" y="5976276"/>
            <a:chExt cx="11963376" cy="534056"/>
          </a:xfrm>
        </p:grpSpPr>
        <p:grpSp>
          <p:nvGrpSpPr>
            <p:cNvPr id="27" name="그룹 26">
              <a:extLst>
                <a:ext uri="{FF2B5EF4-FFF2-40B4-BE49-F238E27FC236}">
                  <a16:creationId xmlns:a16="http://schemas.microsoft.com/office/drawing/2014/main" id="{21CF3D57-8E33-4805-8AD1-A4248B8B9DAD}"/>
                </a:ext>
              </a:extLst>
            </p:cNvPr>
            <p:cNvGrpSpPr/>
            <p:nvPr/>
          </p:nvGrpSpPr>
          <p:grpSpPr>
            <a:xfrm>
              <a:off x="113512" y="5976276"/>
              <a:ext cx="11963376" cy="534056"/>
              <a:chOff x="244130" y="6093296"/>
              <a:chExt cx="8626920" cy="612000"/>
            </a:xfrm>
          </p:grpSpPr>
          <p:sp>
            <p:nvSpPr>
              <p:cNvPr id="30" name="모서리가 둥근 직사각형 85">
                <a:extLst>
                  <a:ext uri="{FF2B5EF4-FFF2-40B4-BE49-F238E27FC236}">
                    <a16:creationId xmlns:a16="http://schemas.microsoft.com/office/drawing/2014/main" id="{874EBFD7-A36A-4593-B29A-D6A8D47DE2F8}"/>
                  </a:ext>
                </a:extLst>
              </p:cNvPr>
              <p:cNvSpPr/>
              <p:nvPr/>
            </p:nvSpPr>
            <p:spPr>
              <a:xfrm>
                <a:off x="244130" y="6093296"/>
                <a:ext cx="8626920" cy="612000"/>
              </a:xfrm>
              <a:prstGeom prst="roundRect">
                <a:avLst>
                  <a:gd name="adj" fmla="val 0"/>
                </a:avLst>
              </a:prstGeom>
              <a:solidFill>
                <a:schemeClr val="bg1"/>
              </a:solidFill>
              <a:ln w="6350">
                <a:solidFill>
                  <a:schemeClr val="accent1">
                    <a:lumMod val="40000"/>
                    <a:lumOff val="60000"/>
                  </a:schemeClr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88900" indent="-88900" algn="ctr"/>
                <a:endParaRPr lang="ko-KR" altLang="en-US" dirty="0"/>
              </a:p>
            </p:txBody>
          </p:sp>
          <p:sp>
            <p:nvSpPr>
              <p:cNvPr id="31" name="TextBox 1">
                <a:extLst>
                  <a:ext uri="{FF2B5EF4-FFF2-40B4-BE49-F238E27FC236}">
                    <a16:creationId xmlns:a16="http://schemas.microsoft.com/office/drawing/2014/main" id="{9766CD5B-114C-4D8A-9C1D-3F965236CBA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81985" y="6197242"/>
                <a:ext cx="1951175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latinLnBrk="1">
                  <a:spcBef>
                    <a:spcPct val="20000"/>
                  </a:spcBef>
                  <a:buChar char="•"/>
                  <a:defRPr kumimoji="1" sz="25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latinLnBrk="1">
                  <a:spcBef>
                    <a:spcPct val="20000"/>
                  </a:spcBef>
                  <a:buChar char="–"/>
                  <a:defRPr kumimoji="1"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latinLnBrk="1">
                  <a:spcBef>
                    <a:spcPct val="20000"/>
                  </a:spcBef>
                  <a:buChar char="•"/>
                  <a:defRPr kumimoji="1"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latinLnBrk="1">
                  <a:spcBef>
                    <a:spcPct val="20000"/>
                  </a:spcBef>
                  <a:buChar char="–"/>
                  <a:defRPr kumimoji="1" sz="15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latinLnBrk="1">
                  <a:spcBef>
                    <a:spcPct val="20000"/>
                  </a:spcBef>
                  <a:buChar char="»"/>
                  <a:defRPr kumimoji="1" sz="1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1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1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1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1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latinLnBrk="0">
                  <a:spcBef>
                    <a:spcPct val="0"/>
                  </a:spcBef>
                  <a:buFontTx/>
                  <a:buNone/>
                </a:pPr>
                <a:r>
                  <a:rPr lang="ko-KR" altLang="en-US" sz="1800" dirty="0">
                    <a:solidFill>
                      <a:srgbClr val="0070C0"/>
                    </a:solidFill>
                    <a:latin typeface="HY헤드라인M" panose="02030600000101010101" pitchFamily="18" charset="-127"/>
                  </a:rPr>
                  <a:t>공동연구 및 후원</a:t>
                </a:r>
              </a:p>
            </p:txBody>
          </p:sp>
          <p:pic>
            <p:nvPicPr>
              <p:cNvPr id="32" name="그림 21">
                <a:extLst>
                  <a:ext uri="{FF2B5EF4-FFF2-40B4-BE49-F238E27FC236}">
                    <a16:creationId xmlns:a16="http://schemas.microsoft.com/office/drawing/2014/main" id="{9BE1F319-18A9-4877-9A25-AD1688F912F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083406" y="6120807"/>
                <a:ext cx="682651" cy="4260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5" name="Picture 6" descr="http://cnl.sogang.ac.kr/research/sponsor/lge.jpg">
                <a:extLst>
                  <a:ext uri="{FF2B5EF4-FFF2-40B4-BE49-F238E27FC236}">
                    <a16:creationId xmlns:a16="http://schemas.microsoft.com/office/drawing/2014/main" id="{F546C029-AFD1-4B10-A86D-B9FA05DE5E21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55640" y="6253694"/>
                <a:ext cx="782611" cy="3299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6" name="그림 25">
                <a:extLst>
                  <a:ext uri="{FF2B5EF4-FFF2-40B4-BE49-F238E27FC236}">
                    <a16:creationId xmlns:a16="http://schemas.microsoft.com/office/drawing/2014/main" id="{9C9824AF-A2ED-47D9-A253-8877346D96FD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17762"/>
              <a:stretch/>
            </p:blipFill>
            <p:spPr bwMode="auto">
              <a:xfrm>
                <a:off x="2106807" y="6184320"/>
                <a:ext cx="746436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69" name="Picture 16" descr="KMW">
              <a:extLst>
                <a:ext uri="{FF2B5EF4-FFF2-40B4-BE49-F238E27FC236}">
                  <a16:creationId xmlns:a16="http://schemas.microsoft.com/office/drawing/2014/main" id="{098C58C2-0D23-4FEA-8A25-1B13613D6F8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1373" y="6133923"/>
              <a:ext cx="806708" cy="2784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0" name="그림 69">
              <a:extLst>
                <a:ext uri="{FF2B5EF4-FFF2-40B4-BE49-F238E27FC236}">
                  <a16:creationId xmlns:a16="http://schemas.microsoft.com/office/drawing/2014/main" id="{48C63723-6CE0-4F75-901A-B20BE851F9A6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71667" y="6126702"/>
              <a:ext cx="1660457" cy="2762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721744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AA3EFA9F-159F-4255-A84A-37CDA5CC67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69361" y="6334"/>
            <a:ext cx="1315801" cy="470639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EC1D750B-8518-4974-9F48-B50A8C61DF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571747"/>
            <a:ext cx="12192000" cy="279919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72D9DDB9-BE55-40C0-A60E-5BBEED4F06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348303" y="1056636"/>
            <a:ext cx="11563034" cy="46032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BAF9A080-430D-479D-B132-1962F5D51962}"/>
              </a:ext>
            </a:extLst>
          </p:cNvPr>
          <p:cNvSpPr/>
          <p:nvPr/>
        </p:nvSpPr>
        <p:spPr>
          <a:xfrm>
            <a:off x="1281315" y="480001"/>
            <a:ext cx="92399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>
                <a:solidFill>
                  <a:srgbClr val="CC0000"/>
                </a:solidFill>
                <a:latin typeface="+mj-ea"/>
                <a:ea typeface="+mj-ea"/>
                <a:cs typeface="Tahoma" panose="020B0604030504040204" pitchFamily="34" charset="0"/>
              </a:rPr>
              <a:t>학과 홈페이지 </a:t>
            </a:r>
            <a:r>
              <a:rPr lang="en-US" altLang="ko-KR" sz="2000" b="1" u="sng" dirty="0">
                <a:latin typeface="+mj-ea"/>
                <a:ea typeface="+mj-ea"/>
                <a:cs typeface="Tahoma" panose="020B060403050404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http://ee.sogang.ac.kr</a:t>
            </a:r>
            <a:r>
              <a:rPr lang="ko-KR" altLang="en-US" sz="2000" b="1" u="sng" dirty="0">
                <a:latin typeface="+mj-ea"/>
                <a:ea typeface="+mj-ea"/>
                <a:cs typeface="Tahoma" panose="020B060403050404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endParaRPr lang="ko-KR" altLang="en-US" sz="2000" b="1" u="sng" dirty="0">
              <a:latin typeface="+mj-ea"/>
              <a:ea typeface="+mj-ea"/>
              <a:cs typeface="Tahoma" panose="020B0604030504040204" pitchFamily="34" charset="0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FC62CF7A-F00C-4D3E-AE1B-47A94283F73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977" y="6602860"/>
            <a:ext cx="4079024" cy="244668"/>
          </a:xfrm>
          <a:prstGeom prst="rect">
            <a:avLst/>
          </a:prstGeom>
        </p:spPr>
      </p:pic>
      <p:pic>
        <p:nvPicPr>
          <p:cNvPr id="2" name="그림 1">
            <a:extLst>
              <a:ext uri="{FF2B5EF4-FFF2-40B4-BE49-F238E27FC236}">
                <a16:creationId xmlns:a16="http://schemas.microsoft.com/office/drawing/2014/main" id="{8894B499-90F9-4780-965C-60CF3339620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97526" y="1197532"/>
            <a:ext cx="7073357" cy="5279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64743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AA3EFA9F-159F-4255-A84A-37CDA5CC67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69361" y="6334"/>
            <a:ext cx="1315801" cy="470639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EC1D750B-8518-4974-9F48-B50A8C61DF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571747"/>
            <a:ext cx="12192000" cy="279919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72D9DDB9-BE55-40C0-A60E-5BBEED4F06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348303" y="1056636"/>
            <a:ext cx="11563034" cy="46032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BAF9A080-430D-479D-B132-1962F5D51962}"/>
              </a:ext>
            </a:extLst>
          </p:cNvPr>
          <p:cNvSpPr/>
          <p:nvPr/>
        </p:nvSpPr>
        <p:spPr>
          <a:xfrm>
            <a:off x="1281315" y="480001"/>
            <a:ext cx="92399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>
                <a:solidFill>
                  <a:srgbClr val="CC0000"/>
                </a:solidFill>
                <a:latin typeface="+mj-ea"/>
                <a:ea typeface="+mj-ea"/>
                <a:cs typeface="Tahoma" panose="020B0604030504040204" pitchFamily="34" charset="0"/>
              </a:rPr>
              <a:t>학과 </a:t>
            </a:r>
            <a:r>
              <a:rPr lang="en-US" altLang="ko-KR" sz="2800" b="1" dirty="0">
                <a:solidFill>
                  <a:srgbClr val="CC0000"/>
                </a:solidFill>
                <a:latin typeface="+mj-ea"/>
                <a:ea typeface="+mj-ea"/>
                <a:cs typeface="Tahoma" panose="020B0604030504040204" pitchFamily="34" charset="0"/>
              </a:rPr>
              <a:t>YouTube </a:t>
            </a:r>
            <a:r>
              <a:rPr lang="ko-KR" altLang="en-US" sz="2800" b="1" dirty="0">
                <a:solidFill>
                  <a:srgbClr val="CC0000"/>
                </a:solidFill>
                <a:latin typeface="+mj-ea"/>
                <a:ea typeface="+mj-ea"/>
                <a:cs typeface="Tahoma" panose="020B0604030504040204" pitchFamily="34" charset="0"/>
              </a:rPr>
              <a:t>채널 </a:t>
            </a:r>
            <a:r>
              <a:rPr lang="en-US" altLang="ko-KR" sz="2000" b="1" dirty="0">
                <a:latin typeface="+mj-ea"/>
                <a:ea typeface="+mj-ea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https://ee.sogang.ac.kr/eeTV</a:t>
            </a:r>
            <a:endParaRPr lang="en-US" altLang="ko-KR" sz="2000" b="1" dirty="0">
              <a:latin typeface="+mj-ea"/>
              <a:ea typeface="+mj-ea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FC62CF7A-F00C-4D3E-AE1B-47A94283F73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977" y="6602860"/>
            <a:ext cx="4079024" cy="244668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9154B72B-6002-4E09-9A5E-B74D99118F1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621" y="1194427"/>
            <a:ext cx="6296938" cy="5327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6317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AA3EFA9F-159F-4255-A84A-37CDA5CC67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69361" y="6334"/>
            <a:ext cx="1315801" cy="470639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EC1D750B-8518-4974-9F48-B50A8C61DF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571747"/>
            <a:ext cx="12192000" cy="279919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72D9DDB9-BE55-40C0-A60E-5BBEED4F06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348303" y="1056636"/>
            <a:ext cx="11563034" cy="46032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BAF9A080-430D-479D-B132-1962F5D51962}"/>
              </a:ext>
            </a:extLst>
          </p:cNvPr>
          <p:cNvSpPr/>
          <p:nvPr/>
        </p:nvSpPr>
        <p:spPr>
          <a:xfrm>
            <a:off x="1281315" y="480001"/>
            <a:ext cx="92399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>
                <a:solidFill>
                  <a:srgbClr val="CC0000"/>
                </a:solidFill>
                <a:latin typeface="+mj-ea"/>
                <a:ea typeface="+mj-ea"/>
                <a:cs typeface="Tahoma" panose="020B0604030504040204" pitchFamily="34" charset="0"/>
              </a:rPr>
              <a:t>학과 </a:t>
            </a:r>
            <a:r>
              <a:rPr lang="en-US" altLang="ko-KR" sz="2800" b="1" dirty="0">
                <a:solidFill>
                  <a:srgbClr val="CC0000"/>
                </a:solidFill>
                <a:latin typeface="+mj-ea"/>
                <a:ea typeface="+mj-ea"/>
                <a:cs typeface="Tahoma" panose="020B0604030504040204" pitchFamily="34" charset="0"/>
              </a:rPr>
              <a:t>YouTube </a:t>
            </a:r>
            <a:r>
              <a:rPr lang="ko-KR" altLang="en-US" sz="2800" b="1" dirty="0">
                <a:solidFill>
                  <a:srgbClr val="CC0000"/>
                </a:solidFill>
                <a:latin typeface="+mj-ea"/>
                <a:ea typeface="+mj-ea"/>
                <a:cs typeface="Tahoma" panose="020B0604030504040204" pitchFamily="34" charset="0"/>
              </a:rPr>
              <a:t>채널</a:t>
            </a:r>
            <a:r>
              <a:rPr lang="en-US" altLang="ko-KR" sz="2800" b="1" dirty="0">
                <a:solidFill>
                  <a:srgbClr val="CC0000"/>
                </a:solidFill>
                <a:latin typeface="+mj-ea"/>
                <a:ea typeface="+mj-ea"/>
                <a:cs typeface="Tahoma" panose="020B0604030504040204" pitchFamily="34" charset="0"/>
              </a:rPr>
              <a:t>_</a:t>
            </a:r>
            <a:r>
              <a:rPr lang="ko-KR" altLang="en-US" sz="2800" b="1" dirty="0">
                <a:solidFill>
                  <a:srgbClr val="CC0000"/>
                </a:solidFill>
                <a:latin typeface="+mj-ea"/>
                <a:ea typeface="+mj-ea"/>
                <a:cs typeface="Tahoma" panose="020B0604030504040204" pitchFamily="34" charset="0"/>
              </a:rPr>
              <a:t>연구실 소개 동영상</a:t>
            </a:r>
            <a:endParaRPr lang="en-US" altLang="ko-KR" sz="2000" b="1" dirty="0">
              <a:latin typeface="+mj-ea"/>
              <a:ea typeface="+mj-ea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FC62CF7A-F00C-4D3E-AE1B-47A94283F7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977" y="6602860"/>
            <a:ext cx="4079024" cy="244668"/>
          </a:xfrm>
          <a:prstGeom prst="rect">
            <a:avLst/>
          </a:prstGeom>
        </p:spPr>
      </p:pic>
      <p:graphicFrame>
        <p:nvGraphicFramePr>
          <p:cNvPr id="9" name="표 8">
            <a:extLst>
              <a:ext uri="{FF2B5EF4-FFF2-40B4-BE49-F238E27FC236}">
                <a16:creationId xmlns:a16="http://schemas.microsoft.com/office/drawing/2014/main" id="{FD06F6AB-FEC1-4987-986D-E3B5EFC925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8317522"/>
              </p:ext>
            </p:extLst>
          </p:nvPr>
        </p:nvGraphicFramePr>
        <p:xfrm>
          <a:off x="1460121" y="1814781"/>
          <a:ext cx="8424563" cy="450424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725543">
                  <a:extLst>
                    <a:ext uri="{9D8B030D-6E8A-4147-A177-3AD203B41FA5}">
                      <a16:colId xmlns:a16="http://schemas.microsoft.com/office/drawing/2014/main" val="399858042"/>
                    </a:ext>
                  </a:extLst>
                </a:gridCol>
                <a:gridCol w="1480481">
                  <a:extLst>
                    <a:ext uri="{9D8B030D-6E8A-4147-A177-3AD203B41FA5}">
                      <a16:colId xmlns:a16="http://schemas.microsoft.com/office/drawing/2014/main" val="3146180122"/>
                    </a:ext>
                  </a:extLst>
                </a:gridCol>
                <a:gridCol w="223675">
                  <a:extLst>
                    <a:ext uri="{9D8B030D-6E8A-4147-A177-3AD203B41FA5}">
                      <a16:colId xmlns:a16="http://schemas.microsoft.com/office/drawing/2014/main" val="3840610517"/>
                    </a:ext>
                  </a:extLst>
                </a:gridCol>
                <a:gridCol w="223675">
                  <a:extLst>
                    <a:ext uri="{9D8B030D-6E8A-4147-A177-3AD203B41FA5}">
                      <a16:colId xmlns:a16="http://schemas.microsoft.com/office/drawing/2014/main" val="26482597"/>
                    </a:ext>
                  </a:extLst>
                </a:gridCol>
                <a:gridCol w="223675">
                  <a:extLst>
                    <a:ext uri="{9D8B030D-6E8A-4147-A177-3AD203B41FA5}">
                      <a16:colId xmlns:a16="http://schemas.microsoft.com/office/drawing/2014/main" val="2507344839"/>
                    </a:ext>
                  </a:extLst>
                </a:gridCol>
                <a:gridCol w="223675">
                  <a:extLst>
                    <a:ext uri="{9D8B030D-6E8A-4147-A177-3AD203B41FA5}">
                      <a16:colId xmlns:a16="http://schemas.microsoft.com/office/drawing/2014/main" val="1887040399"/>
                    </a:ext>
                  </a:extLst>
                </a:gridCol>
                <a:gridCol w="223675">
                  <a:extLst>
                    <a:ext uri="{9D8B030D-6E8A-4147-A177-3AD203B41FA5}">
                      <a16:colId xmlns:a16="http://schemas.microsoft.com/office/drawing/2014/main" val="1595391103"/>
                    </a:ext>
                  </a:extLst>
                </a:gridCol>
                <a:gridCol w="223675">
                  <a:extLst>
                    <a:ext uri="{9D8B030D-6E8A-4147-A177-3AD203B41FA5}">
                      <a16:colId xmlns:a16="http://schemas.microsoft.com/office/drawing/2014/main" val="2221151266"/>
                    </a:ext>
                  </a:extLst>
                </a:gridCol>
                <a:gridCol w="223675">
                  <a:extLst>
                    <a:ext uri="{9D8B030D-6E8A-4147-A177-3AD203B41FA5}">
                      <a16:colId xmlns:a16="http://schemas.microsoft.com/office/drawing/2014/main" val="1021530560"/>
                    </a:ext>
                  </a:extLst>
                </a:gridCol>
                <a:gridCol w="223675">
                  <a:extLst>
                    <a:ext uri="{9D8B030D-6E8A-4147-A177-3AD203B41FA5}">
                      <a16:colId xmlns:a16="http://schemas.microsoft.com/office/drawing/2014/main" val="3374715267"/>
                    </a:ext>
                  </a:extLst>
                </a:gridCol>
                <a:gridCol w="223675">
                  <a:extLst>
                    <a:ext uri="{9D8B030D-6E8A-4147-A177-3AD203B41FA5}">
                      <a16:colId xmlns:a16="http://schemas.microsoft.com/office/drawing/2014/main" val="3957395269"/>
                    </a:ext>
                  </a:extLst>
                </a:gridCol>
                <a:gridCol w="223675">
                  <a:extLst>
                    <a:ext uri="{9D8B030D-6E8A-4147-A177-3AD203B41FA5}">
                      <a16:colId xmlns:a16="http://schemas.microsoft.com/office/drawing/2014/main" val="1250394682"/>
                    </a:ext>
                  </a:extLst>
                </a:gridCol>
                <a:gridCol w="223675">
                  <a:extLst>
                    <a:ext uri="{9D8B030D-6E8A-4147-A177-3AD203B41FA5}">
                      <a16:colId xmlns:a16="http://schemas.microsoft.com/office/drawing/2014/main" val="1896085956"/>
                    </a:ext>
                  </a:extLst>
                </a:gridCol>
                <a:gridCol w="223675">
                  <a:extLst>
                    <a:ext uri="{9D8B030D-6E8A-4147-A177-3AD203B41FA5}">
                      <a16:colId xmlns:a16="http://schemas.microsoft.com/office/drawing/2014/main" val="2021567187"/>
                    </a:ext>
                  </a:extLst>
                </a:gridCol>
                <a:gridCol w="223675">
                  <a:extLst>
                    <a:ext uri="{9D8B030D-6E8A-4147-A177-3AD203B41FA5}">
                      <a16:colId xmlns:a16="http://schemas.microsoft.com/office/drawing/2014/main" val="3421431079"/>
                    </a:ext>
                  </a:extLst>
                </a:gridCol>
                <a:gridCol w="223675">
                  <a:extLst>
                    <a:ext uri="{9D8B030D-6E8A-4147-A177-3AD203B41FA5}">
                      <a16:colId xmlns:a16="http://schemas.microsoft.com/office/drawing/2014/main" val="3748973129"/>
                    </a:ext>
                  </a:extLst>
                </a:gridCol>
                <a:gridCol w="241714">
                  <a:extLst>
                    <a:ext uri="{9D8B030D-6E8A-4147-A177-3AD203B41FA5}">
                      <a16:colId xmlns:a16="http://schemas.microsoft.com/office/drawing/2014/main" val="3915647759"/>
                    </a:ext>
                  </a:extLst>
                </a:gridCol>
                <a:gridCol w="222407">
                  <a:extLst>
                    <a:ext uri="{9D8B030D-6E8A-4147-A177-3AD203B41FA5}">
                      <a16:colId xmlns:a16="http://schemas.microsoft.com/office/drawing/2014/main" val="2382942139"/>
                    </a:ext>
                  </a:extLst>
                </a:gridCol>
                <a:gridCol w="217685">
                  <a:extLst>
                    <a:ext uri="{9D8B030D-6E8A-4147-A177-3AD203B41FA5}">
                      <a16:colId xmlns:a16="http://schemas.microsoft.com/office/drawing/2014/main" val="2626797291"/>
                    </a:ext>
                  </a:extLst>
                </a:gridCol>
                <a:gridCol w="217685">
                  <a:extLst>
                    <a:ext uri="{9D8B030D-6E8A-4147-A177-3AD203B41FA5}">
                      <a16:colId xmlns:a16="http://schemas.microsoft.com/office/drawing/2014/main" val="346248616"/>
                    </a:ext>
                  </a:extLst>
                </a:gridCol>
                <a:gridCol w="179939">
                  <a:extLst>
                    <a:ext uri="{9D8B030D-6E8A-4147-A177-3AD203B41FA5}">
                      <a16:colId xmlns:a16="http://schemas.microsoft.com/office/drawing/2014/main" val="482483232"/>
                    </a:ext>
                  </a:extLst>
                </a:gridCol>
                <a:gridCol w="215927">
                  <a:extLst>
                    <a:ext uri="{9D8B030D-6E8A-4147-A177-3AD203B41FA5}">
                      <a16:colId xmlns:a16="http://schemas.microsoft.com/office/drawing/2014/main" val="1835739781"/>
                    </a:ext>
                  </a:extLst>
                </a:gridCol>
                <a:gridCol w="179939">
                  <a:extLst>
                    <a:ext uri="{9D8B030D-6E8A-4147-A177-3AD203B41FA5}">
                      <a16:colId xmlns:a16="http://schemas.microsoft.com/office/drawing/2014/main" val="2732894489"/>
                    </a:ext>
                  </a:extLst>
                </a:gridCol>
                <a:gridCol w="179939">
                  <a:extLst>
                    <a:ext uri="{9D8B030D-6E8A-4147-A177-3AD203B41FA5}">
                      <a16:colId xmlns:a16="http://schemas.microsoft.com/office/drawing/2014/main" val="1718344263"/>
                    </a:ext>
                  </a:extLst>
                </a:gridCol>
                <a:gridCol w="215927">
                  <a:extLst>
                    <a:ext uri="{9D8B030D-6E8A-4147-A177-3AD203B41FA5}">
                      <a16:colId xmlns:a16="http://schemas.microsoft.com/office/drawing/2014/main" val="2648018358"/>
                    </a:ext>
                  </a:extLst>
                </a:gridCol>
                <a:gridCol w="215927">
                  <a:extLst>
                    <a:ext uri="{9D8B030D-6E8A-4147-A177-3AD203B41FA5}">
                      <a16:colId xmlns:a16="http://schemas.microsoft.com/office/drawing/2014/main" val="606787843"/>
                    </a:ext>
                  </a:extLst>
                </a:gridCol>
              </a:tblGrid>
              <a:tr h="62176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학과연구분야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재생목록</a:t>
                      </a: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김</a:t>
                      </a:r>
                      <a:b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</a:br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경</a:t>
                      </a:r>
                      <a:b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</a:br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환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박</a:t>
                      </a:r>
                      <a:b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</a:br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형</a:t>
                      </a:r>
                      <a:b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</a:br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민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유</a:t>
                      </a:r>
                      <a:b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</a:br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양</a:t>
                      </a:r>
                      <a:b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</a:br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모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최</a:t>
                      </a:r>
                      <a:b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</a:br>
                      <a:b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</a:br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용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강</a:t>
                      </a:r>
                      <a:b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</a:br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석</a:t>
                      </a:r>
                      <a:b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</a:br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주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남</a:t>
                      </a:r>
                      <a:b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</a:br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창</a:t>
                      </a:r>
                      <a:b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</a:br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주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1" u="none" strike="noStrike" dirty="0">
                        <a:effectLst/>
                        <a:latin typeface="+mj-ea"/>
                        <a:ea typeface="+mj-ea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배</a:t>
                      </a:r>
                      <a:b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</a:br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수</a:t>
                      </a:r>
                      <a:b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</a:br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아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endParaRPr lang="ko-KR" altLang="en-US" sz="1200" dirty="0"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송</a:t>
                      </a:r>
                      <a:b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</a:br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성</a:t>
                      </a:r>
                      <a:b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</a:br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혁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범</a:t>
                      </a:r>
                      <a:b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</a:br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진</a:t>
                      </a:r>
                      <a:b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</a:br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욱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윤</a:t>
                      </a:r>
                      <a:b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</a:br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광</a:t>
                      </a:r>
                      <a:b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</a:br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석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안</a:t>
                      </a:r>
                      <a:b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</a:br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길</a:t>
                      </a:r>
                      <a:b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</a:br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초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김</a:t>
                      </a:r>
                      <a:b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</a:br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상</a:t>
                      </a:r>
                      <a:b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</a:br>
                      <a:r>
                        <a:rPr lang="ko-KR" altLang="en-US" sz="1200" b="1" u="none" strike="noStrike" dirty="0" err="1">
                          <a:effectLst/>
                          <a:latin typeface="+mj-ea"/>
                          <a:ea typeface="+mj-ea"/>
                        </a:rPr>
                        <a:t>완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김</a:t>
                      </a:r>
                      <a:b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</a:br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시</a:t>
                      </a:r>
                      <a:b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</a:br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현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류</a:t>
                      </a:r>
                      <a:b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</a:br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성</a:t>
                      </a:r>
                      <a:b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</a:br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주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김</a:t>
                      </a:r>
                      <a:endParaRPr lang="en-US" altLang="ko-KR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algn="ctr" fontAlgn="ctr"/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장</a:t>
                      </a:r>
                      <a:endParaRPr lang="en-US" altLang="ko-KR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algn="ctr" fontAlgn="ctr"/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생</a:t>
                      </a:r>
                      <a:endParaRPr lang="en-US" altLang="ko-KR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김성진</a:t>
                      </a:r>
                      <a:endParaRPr lang="en-US" altLang="ko-KR" sz="1200" b="1" i="0" u="none" strike="noStrike" kern="1200" dirty="0">
                        <a:solidFill>
                          <a:schemeClr val="dk1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이</a:t>
                      </a:r>
                      <a:b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</a:br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행</a:t>
                      </a:r>
                      <a:b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</a:br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선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정</a:t>
                      </a:r>
                      <a:b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</a:br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진</a:t>
                      </a:r>
                      <a:b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</a:br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호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김</a:t>
                      </a:r>
                      <a:b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</a:br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영</a:t>
                      </a:r>
                      <a:b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</a:br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욱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성</a:t>
                      </a:r>
                      <a:b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</a:br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원</a:t>
                      </a:r>
                      <a:b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</a:br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진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소</a:t>
                      </a:r>
                      <a:b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</a:br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재</a:t>
                      </a:r>
                      <a:b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</a:br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우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김</a:t>
                      </a:r>
                      <a:b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</a:br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홍</a:t>
                      </a:r>
                      <a:b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</a:br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석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이</a:t>
                      </a:r>
                      <a:endParaRPr lang="en-US" altLang="ko-KR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algn="ctr" fontAlgn="ctr"/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주</a:t>
                      </a:r>
                      <a:endParaRPr lang="en-US" altLang="ko-KR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algn="ctr" fontAlgn="ctr"/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현</a:t>
                      </a: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김</a:t>
                      </a:r>
                      <a:b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</a:br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영</a:t>
                      </a:r>
                      <a:b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</a:br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록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extLst>
                  <a:ext uri="{0D108BD9-81ED-4DB2-BD59-A6C34878D82A}">
                    <a16:rowId xmlns:a16="http://schemas.microsoft.com/office/drawing/2014/main" val="1634170226"/>
                  </a:ext>
                </a:extLst>
              </a:tr>
              <a:tr h="209401">
                <a:tc rowSpan="3">
                  <a:txBody>
                    <a:bodyPr/>
                    <a:lstStyle/>
                    <a:p>
                      <a:pPr algn="ctr" fontAlgn="ctr"/>
                      <a:endParaRPr lang="en-US" altLang="ko-KR" sz="1200" b="1" u="none" strike="noStrike" dirty="0">
                        <a:effectLst/>
                        <a:latin typeface="+mj-ea"/>
                        <a:ea typeface="+mj-ea"/>
                      </a:endParaRPr>
                    </a:p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학과전체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  <a:hlinkClick r:id="rId5"/>
                        </a:rPr>
                        <a:t>전자공학과 연구실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 err="1">
                          <a:effectLst/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 err="1">
                          <a:effectLst/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 err="1">
                          <a:effectLst/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 err="1">
                          <a:effectLst/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 err="1">
                          <a:effectLst/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 err="1">
                          <a:effectLst/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 err="1">
                          <a:effectLst/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 err="1">
                          <a:effectLst/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 err="1">
                          <a:effectLst/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 err="1">
                          <a:effectLst/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 err="1">
                          <a:effectLst/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 err="1">
                          <a:effectLst/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 err="1">
                          <a:effectLst/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 err="1">
                          <a:effectLst/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 err="1">
                          <a:effectLst/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 err="1">
                          <a:effectLst/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 err="1">
                          <a:effectLst/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 err="1">
                          <a:effectLst/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 err="1">
                          <a:effectLst/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 err="1">
                          <a:effectLst/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 err="1">
                          <a:effectLst/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 err="1">
                          <a:effectLst/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 err="1">
                          <a:effectLst/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7686420"/>
                  </a:ext>
                </a:extLst>
              </a:tr>
              <a:tr h="209401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extLst>
                  <a:ext uri="{0D108BD9-81ED-4DB2-BD59-A6C34878D82A}">
                    <a16:rowId xmlns:a16="http://schemas.microsoft.com/office/drawing/2014/main" val="3428730802"/>
                  </a:ext>
                </a:extLst>
              </a:tr>
              <a:tr h="209401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extLst>
                  <a:ext uri="{0D108BD9-81ED-4DB2-BD59-A6C34878D82A}">
                    <a16:rowId xmlns:a16="http://schemas.microsoft.com/office/drawing/2014/main" val="4213577283"/>
                  </a:ext>
                </a:extLst>
              </a:tr>
              <a:tr h="209401">
                <a:tc rowSpan="3">
                  <a:txBody>
                    <a:bodyPr/>
                    <a:lstStyle/>
                    <a:p>
                      <a:pPr algn="ctr" fontAlgn="ctr"/>
                      <a:endParaRPr lang="en-US" altLang="ko-KR" sz="1200" b="1" u="none" strike="noStrike" dirty="0">
                        <a:effectLst/>
                        <a:latin typeface="+mj-ea"/>
                        <a:ea typeface="+mj-ea"/>
                      </a:endParaRPr>
                    </a:p>
                    <a:p>
                      <a:pPr algn="ctr" fontAlgn="ctr"/>
                      <a:r>
                        <a:rPr lang="ko-KR" altLang="en-US" sz="1200" b="1" u="none" strike="noStrike" dirty="0" err="1">
                          <a:effectLst/>
                          <a:latin typeface="+mj-ea"/>
                          <a:ea typeface="+mj-ea"/>
                        </a:rPr>
                        <a:t>정보및시스템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  <a:hlinkClick r:id="rId6"/>
                        </a:rPr>
                        <a:t>정보및시스템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 err="1">
                          <a:effectLst/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 err="1">
                          <a:effectLst/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 err="1">
                          <a:effectLst/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 err="1">
                          <a:effectLst/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 err="1">
                          <a:effectLst/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 err="1">
                          <a:effectLst/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o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u="none" strike="noStrike" dirty="0">
                          <a:effectLst/>
                          <a:latin typeface="+mj-ea"/>
                          <a:ea typeface="+mj-ea"/>
                        </a:rPr>
                        <a:t>o</a:t>
                      </a:r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extLst>
                  <a:ext uri="{0D108BD9-81ED-4DB2-BD59-A6C34878D82A}">
                    <a16:rowId xmlns:a16="http://schemas.microsoft.com/office/drawing/2014/main" val="3215390009"/>
                  </a:ext>
                </a:extLst>
              </a:tr>
              <a:tr h="209401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extLst>
                  <a:ext uri="{0D108BD9-81ED-4DB2-BD59-A6C34878D82A}">
                    <a16:rowId xmlns:a16="http://schemas.microsoft.com/office/drawing/2014/main" val="2387036117"/>
                  </a:ext>
                </a:extLst>
              </a:tr>
              <a:tr h="209401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extLst>
                  <a:ext uri="{0D108BD9-81ED-4DB2-BD59-A6C34878D82A}">
                    <a16:rowId xmlns:a16="http://schemas.microsoft.com/office/drawing/2014/main" val="2820654714"/>
                  </a:ext>
                </a:extLst>
              </a:tr>
              <a:tr h="209401">
                <a:tc rowSpan="3">
                  <a:txBody>
                    <a:bodyPr/>
                    <a:lstStyle/>
                    <a:p>
                      <a:pPr algn="ctr" fontAlgn="ctr"/>
                      <a:endParaRPr lang="en-US" altLang="ko-KR" sz="1200" b="1" u="none" strike="noStrike" dirty="0">
                        <a:effectLst/>
                        <a:latin typeface="+mj-ea"/>
                        <a:ea typeface="+mj-ea"/>
                      </a:endParaRPr>
                    </a:p>
                    <a:p>
                      <a:pPr algn="ctr" fontAlgn="ctr"/>
                      <a:r>
                        <a:rPr lang="ko-KR" altLang="en-US" sz="1200" b="1" u="none" strike="noStrike" dirty="0" err="1">
                          <a:effectLst/>
                          <a:latin typeface="+mj-ea"/>
                          <a:ea typeface="+mj-ea"/>
                        </a:rPr>
                        <a:t>반도체및집적회로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 err="1">
                          <a:effectLst/>
                          <a:latin typeface="+mj-ea"/>
                          <a:ea typeface="+mj-ea"/>
                          <a:hlinkClick r:id="rId7"/>
                        </a:rPr>
                        <a:t>반도체및집적회로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 err="1">
                          <a:effectLst/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 err="1">
                          <a:effectLst/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 err="1">
                          <a:effectLst/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 err="1">
                          <a:effectLst/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 err="1">
                          <a:effectLst/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 err="1">
                          <a:effectLst/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u="none" strike="noStrike" dirty="0" err="1">
                          <a:effectLst/>
                          <a:highlight>
                            <a:srgbClr val="FFFF00"/>
                          </a:highlight>
                          <a:latin typeface="+mj-ea"/>
                          <a:ea typeface="+mj-ea"/>
                        </a:rPr>
                        <a:t>ㅇ</a:t>
                      </a:r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 err="1">
                          <a:effectLst/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extLst>
                  <a:ext uri="{0D108BD9-81ED-4DB2-BD59-A6C34878D82A}">
                    <a16:rowId xmlns:a16="http://schemas.microsoft.com/office/drawing/2014/main" val="1289866628"/>
                  </a:ext>
                </a:extLst>
              </a:tr>
              <a:tr h="209401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extLst>
                  <a:ext uri="{0D108BD9-81ED-4DB2-BD59-A6C34878D82A}">
                    <a16:rowId xmlns:a16="http://schemas.microsoft.com/office/drawing/2014/main" val="2151789635"/>
                  </a:ext>
                </a:extLst>
              </a:tr>
              <a:tr h="209401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extLst>
                  <a:ext uri="{0D108BD9-81ED-4DB2-BD59-A6C34878D82A}">
                    <a16:rowId xmlns:a16="http://schemas.microsoft.com/office/drawing/2014/main" val="4025330410"/>
                  </a:ext>
                </a:extLst>
              </a:tr>
              <a:tr h="209401">
                <a:tc rowSpan="4">
                  <a:txBody>
                    <a:bodyPr/>
                    <a:lstStyle/>
                    <a:p>
                      <a:pPr algn="ctr" fontAlgn="ctr"/>
                      <a:endParaRPr lang="en-US" sz="1200" b="1" u="none" strike="noStrike" dirty="0">
                        <a:effectLst/>
                        <a:latin typeface="+mj-ea"/>
                        <a:ea typeface="+mj-ea"/>
                      </a:endParaRPr>
                    </a:p>
                    <a:p>
                      <a:pPr algn="ctr" fontAlgn="ctr"/>
                      <a:r>
                        <a:rPr lang="en-US" sz="1200" b="1" u="none" strike="noStrike" dirty="0">
                          <a:effectLst/>
                          <a:latin typeface="+mj-ea"/>
                          <a:ea typeface="+mj-ea"/>
                        </a:rPr>
                        <a:t>RF</a:t>
                      </a:r>
                      <a:r>
                        <a:rPr lang="ko-KR" altLang="en-US" sz="1200" b="1" u="none" strike="noStrike" dirty="0" err="1">
                          <a:effectLst/>
                          <a:latin typeface="+mj-ea"/>
                          <a:ea typeface="+mj-ea"/>
                        </a:rPr>
                        <a:t>및통신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 dirty="0">
                          <a:effectLst/>
                          <a:latin typeface="+mj-ea"/>
                          <a:ea typeface="+mj-ea"/>
                          <a:hlinkClick r:id="rId8"/>
                        </a:rPr>
                        <a:t>RF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u="none" strike="noStrike" dirty="0" err="1">
                          <a:effectLst/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 err="1">
                          <a:effectLst/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 err="1">
                          <a:effectLst/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extLst>
                  <a:ext uri="{0D108BD9-81ED-4DB2-BD59-A6C34878D82A}">
                    <a16:rowId xmlns:a16="http://schemas.microsoft.com/office/drawing/2014/main" val="242341835"/>
                  </a:ext>
                </a:extLst>
              </a:tr>
              <a:tr h="209401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  <a:hlinkClick r:id="rId9"/>
                        </a:rPr>
                        <a:t>통신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 err="1">
                          <a:effectLst/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>
                    <a:solidFill>
                      <a:srgbClr val="047DC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 err="1">
                          <a:effectLst/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>
                    <a:solidFill>
                      <a:srgbClr val="047DC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 err="1">
                          <a:effectLst/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>
                    <a:solidFill>
                      <a:srgbClr val="047DC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kern="1200" dirty="0" err="1">
                          <a:solidFill>
                            <a:schemeClr val="dk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ㅇ</a:t>
                      </a:r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extLst>
                  <a:ext uri="{0D108BD9-81ED-4DB2-BD59-A6C34878D82A}">
                    <a16:rowId xmlns:a16="http://schemas.microsoft.com/office/drawing/2014/main" val="195424543"/>
                  </a:ext>
                </a:extLst>
              </a:tr>
              <a:tr h="209401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extLst>
                  <a:ext uri="{0D108BD9-81ED-4DB2-BD59-A6C34878D82A}">
                    <a16:rowId xmlns:a16="http://schemas.microsoft.com/office/drawing/2014/main" val="192710096"/>
                  </a:ext>
                </a:extLst>
              </a:tr>
              <a:tr h="209401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extLst>
                  <a:ext uri="{0D108BD9-81ED-4DB2-BD59-A6C34878D82A}">
                    <a16:rowId xmlns:a16="http://schemas.microsoft.com/office/drawing/2014/main" val="3087957624"/>
                  </a:ext>
                </a:extLst>
              </a:tr>
              <a:tr h="209401">
                <a:tc rowSpan="4">
                  <a:txBody>
                    <a:bodyPr/>
                    <a:lstStyle/>
                    <a:p>
                      <a:pPr algn="ctr" fontAlgn="ctr"/>
                      <a:endParaRPr lang="en-US" altLang="ko-KR" sz="1200" b="1" u="none" strike="noStrike" dirty="0">
                        <a:effectLst/>
                        <a:latin typeface="+mj-ea"/>
                        <a:ea typeface="+mj-ea"/>
                      </a:endParaRPr>
                    </a:p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컴퓨터</a:t>
                      </a:r>
                      <a:r>
                        <a:rPr lang="en-US" altLang="ko-KR" sz="1200" b="1" u="none" strike="noStrike" dirty="0">
                          <a:effectLst/>
                          <a:latin typeface="+mj-ea"/>
                          <a:ea typeface="+mj-ea"/>
                        </a:rPr>
                        <a:t>/</a:t>
                      </a:r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임베디드 시스템</a:t>
                      </a:r>
                      <a:endParaRPr lang="en-US" altLang="ko-KR" sz="1200" b="1" u="none" strike="noStrike" dirty="0">
                        <a:effectLst/>
                        <a:latin typeface="+mj-ea"/>
                        <a:ea typeface="+mj-ea"/>
                      </a:endParaRPr>
                    </a:p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및 인터넷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  <a:hlinkClick r:id="rId10"/>
                        </a:rPr>
                        <a:t>레이더신호처리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ㅇ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2460237"/>
                  </a:ext>
                </a:extLst>
              </a:tr>
              <a:tr h="209401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9134841"/>
                  </a:ext>
                </a:extLst>
              </a:tr>
              <a:tr h="209401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extLst>
                  <a:ext uri="{0D108BD9-81ED-4DB2-BD59-A6C34878D82A}">
                    <a16:rowId xmlns:a16="http://schemas.microsoft.com/office/drawing/2014/main" val="774894145"/>
                  </a:ext>
                </a:extLst>
              </a:tr>
              <a:tr h="231416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8016" marR="8016" marT="8016" marB="0" anchor="ctr"/>
                </a:tc>
                <a:extLst>
                  <a:ext uri="{0D108BD9-81ED-4DB2-BD59-A6C34878D82A}">
                    <a16:rowId xmlns:a16="http://schemas.microsoft.com/office/drawing/2014/main" val="514909401"/>
                  </a:ext>
                </a:extLst>
              </a:tr>
            </a:tbl>
          </a:graphicData>
        </a:graphic>
      </p:graphicFrame>
      <p:sp>
        <p:nvSpPr>
          <p:cNvPr id="10" name="내용 개체 틀 2">
            <a:extLst>
              <a:ext uri="{FF2B5EF4-FFF2-40B4-BE49-F238E27FC236}">
                <a16:creationId xmlns:a16="http://schemas.microsoft.com/office/drawing/2014/main" id="{F9DA0AEF-030F-4C7A-A832-283AD60FF3F3}"/>
              </a:ext>
            </a:extLst>
          </p:cNvPr>
          <p:cNvSpPr txBox="1">
            <a:spLocks/>
          </p:cNvSpPr>
          <p:nvPr/>
        </p:nvSpPr>
        <p:spPr>
          <a:xfrm>
            <a:off x="3427319" y="1198902"/>
            <a:ext cx="4129412" cy="412137"/>
          </a:xfrm>
          <a:prstGeom prst="rect">
            <a:avLst/>
          </a:prstGeom>
          <a:solidFill>
            <a:schemeClr val="bg1"/>
          </a:solidFill>
          <a:ln w="12700">
            <a:solidFill>
              <a:srgbClr val="FF0000"/>
            </a:solidFill>
          </a:ln>
        </p:spPr>
        <p:txBody>
          <a:bodyPr wrap="square" lIns="108000" tIns="72000" rIns="82800" bIns="97200">
            <a:spAutoFit/>
          </a:bodyPr>
          <a:lstStyle>
            <a:lvl1pPr marL="151200" marR="0" indent="-151200" algn="l" defTabSz="914400" rtl="0" eaLnBrk="0" fontAlgn="base" latinLnBrk="1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Char char="§"/>
              <a:tabLst/>
              <a:defRPr sz="1000" b="0" kern="1200" baseline="0">
                <a:solidFill>
                  <a:schemeClr val="tx1"/>
                </a:solidFill>
                <a:latin typeface="Tahoma" panose="020B0604030504040204" pitchFamily="34" charset="0"/>
                <a:ea typeface="맑은 고딕" panose="020B0503020000020004" pitchFamily="50" charset="-127"/>
                <a:cs typeface="Tahoma" panose="020B0604030504040204" pitchFamily="34" charset="0"/>
              </a:defRPr>
            </a:lvl1pPr>
            <a:lvl2pPr marL="360000" indent="-144000" algn="l" rtl="0" eaLnBrk="0" fontAlgn="base" latinLnBrk="1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Clr>
                <a:srgbClr val="CC0000"/>
              </a:buClr>
              <a:buFont typeface="Arial" panose="020B0604020202020204" pitchFamily="34" charset="0"/>
              <a:buChar char="•"/>
              <a:defRPr sz="1000" b="0" kern="1200" baseline="0">
                <a:solidFill>
                  <a:schemeClr val="accent5">
                    <a:lumMod val="75000"/>
                  </a:schemeClr>
                </a:solidFill>
                <a:latin typeface="Tahoma" panose="020B0604030504040204" pitchFamily="34" charset="0"/>
                <a:ea typeface="맑은 고딕" panose="020B0503020000020004" pitchFamily="50" charset="-127"/>
                <a:cs typeface="Tahoma" panose="020B0604030504040204" pitchFamily="34" charset="0"/>
              </a:defRPr>
            </a:lvl2pPr>
            <a:lvl3pPr marL="360000" indent="-133200" algn="l" rtl="0" eaLnBrk="0" fontAlgn="base" latinLnBrk="1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Clr>
                <a:schemeClr val="accent5">
                  <a:lumMod val="50000"/>
                </a:schemeClr>
              </a:buClr>
              <a:buFont typeface="Arial" pitchFamily="34" charset="0"/>
              <a:buChar char="»"/>
              <a:tabLst>
                <a:tab pos="1081088" algn="l"/>
              </a:tabLst>
              <a:defRPr sz="1000" b="0" kern="1200" baseline="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맑은 고딕" panose="020B0503020000020004" pitchFamily="50" charset="-127"/>
                <a:cs typeface="Tahoma" panose="020B0604030504040204" pitchFamily="34" charset="0"/>
              </a:defRPr>
            </a:lvl3pPr>
            <a:lvl4pPr marL="957600" indent="0" algn="l" rtl="0" eaLnBrk="0" fontAlgn="base" latinLnBrk="1" hangingPunct="0">
              <a:spcBef>
                <a:spcPts val="100"/>
              </a:spcBef>
              <a:spcAft>
                <a:spcPct val="0"/>
              </a:spcAft>
              <a:buClr>
                <a:srgbClr val="7030A0"/>
              </a:buClr>
              <a:buFont typeface="Wingdings" panose="05000000000000000000" pitchFamily="2" charset="2"/>
              <a:buNone/>
              <a:tabLst>
                <a:tab pos="1436688" algn="l"/>
              </a:tabLst>
              <a:defRPr sz="900" b="1" kern="1200">
                <a:solidFill>
                  <a:srgbClr val="7030A0"/>
                </a:solidFill>
                <a:latin typeface="Palatino Linotype" panose="02040502050505030304" pitchFamily="18" charset="0"/>
                <a:ea typeface="함초롬돋움" panose="02030504000101010101" pitchFamily="18" charset="-127"/>
                <a:cs typeface="함초롬돋움" panose="02030504000101010101" pitchFamily="18" charset="-127"/>
              </a:defRPr>
            </a:lvl4pPr>
            <a:lvl5pPr marL="1476000" indent="-187200" algn="l" rtl="0" eaLnBrk="0" fontAlgn="base" latinLnBrk="1" hangingPunct="0">
              <a:spcBef>
                <a:spcPts val="300"/>
              </a:spcBef>
              <a:spcAft>
                <a:spcPct val="0"/>
              </a:spcAft>
              <a:buFont typeface="Wingdings" pitchFamily="2" charset="2"/>
              <a:buChar char="§"/>
              <a:defRPr sz="900" b="1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Palatino Linotype" panose="02040502050505030304" pitchFamily="18" charset="0"/>
                <a:ea typeface="함초롬돋움" panose="02030504000101010101" pitchFamily="18" charset="-127"/>
                <a:cs typeface="함초롬돋움" panose="02030504000101010101" pitchFamily="18" charset="-127"/>
              </a:defRPr>
            </a:lvl5pPr>
            <a:lvl6pPr marL="1753200" indent="-158400" algn="l" defTabSz="914400" rtl="0" eaLnBrk="1" latinLnBrk="1" hangingPunct="1">
              <a:spcBef>
                <a:spcPts val="200"/>
              </a:spcBef>
              <a:buFont typeface="Arial" pitchFamily="34" charset="0"/>
              <a:buChar char="•"/>
              <a:defRPr sz="900" b="1" kern="1200">
                <a:solidFill>
                  <a:schemeClr val="accent2">
                    <a:lumMod val="75000"/>
                  </a:schemeClr>
                </a:solidFill>
                <a:latin typeface="Palatino Linotype" panose="02040502050505030304" pitchFamily="18" charset="0"/>
                <a:ea typeface="함초롬돋움" panose="02030504000101010101" pitchFamily="18" charset="-127"/>
                <a:cs typeface="함초롬돋움" panose="02030504000101010101" pitchFamily="18" charset="-127"/>
              </a:defRPr>
            </a:lvl6pPr>
            <a:lvl7pPr marL="1983600" indent="-136800" algn="l" defTabSz="914400" rtl="0" eaLnBrk="1" latinLnBrk="1" hangingPunct="1">
              <a:spcBef>
                <a:spcPts val="0"/>
              </a:spcBef>
              <a:buFont typeface="Arial" pitchFamily="34" charset="0"/>
              <a:buChar char="•"/>
              <a:defRPr lang="ko-KR" altLang="en-US" sz="800" b="1" kern="1200" dirty="0" smtClean="0">
                <a:solidFill>
                  <a:schemeClr val="bg1">
                    <a:lumMod val="75000"/>
                  </a:schemeClr>
                </a:solidFill>
                <a:latin typeface="Palatino Linotype" panose="02040502050505030304" pitchFamily="18" charset="0"/>
                <a:ea typeface="함초롬돋움" panose="02030504000101010101" pitchFamily="18" charset="-127"/>
                <a:cs typeface="함초롬돋움" panose="02030504000101010101" pitchFamily="18" charset="-127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lang="ko-KR" altLang="en-US" sz="800" kern="1200" dirty="0" smtClean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sz="1200" b="1" dirty="0">
                <a:latin typeface="+mj-ea"/>
                <a:ea typeface="+mj-ea"/>
              </a:rPr>
              <a:t>재생목록 </a:t>
            </a:r>
            <a:r>
              <a:rPr lang="ko-KR" altLang="en-US" sz="1200" b="1">
                <a:latin typeface="+mj-ea"/>
                <a:ea typeface="+mj-ea"/>
              </a:rPr>
              <a:t>클릭하여 해당분야 </a:t>
            </a:r>
            <a:r>
              <a:rPr lang="ko-KR" altLang="en-US" sz="1200" b="1" dirty="0">
                <a:latin typeface="+mj-ea"/>
                <a:ea typeface="+mj-ea"/>
              </a:rPr>
              <a:t>연구실 소개 동영상 재생 </a:t>
            </a:r>
          </a:p>
        </p:txBody>
      </p:sp>
      <p:cxnSp>
        <p:nvCxnSpPr>
          <p:cNvPr id="12" name="직선 화살표 연결선 11">
            <a:extLst>
              <a:ext uri="{FF2B5EF4-FFF2-40B4-BE49-F238E27FC236}">
                <a16:creationId xmlns:a16="http://schemas.microsoft.com/office/drawing/2014/main" id="{3094EA34-889E-493C-8058-7B7B94751F90}"/>
              </a:ext>
            </a:extLst>
          </p:cNvPr>
          <p:cNvCxnSpPr>
            <a:cxnSpLocks/>
          </p:cNvCxnSpPr>
          <p:nvPr/>
        </p:nvCxnSpPr>
        <p:spPr>
          <a:xfrm flipH="1">
            <a:off x="4045327" y="1611039"/>
            <a:ext cx="375325" cy="495652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755826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AA3EFA9F-159F-4255-A84A-37CDA5CC67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69361" y="6334"/>
            <a:ext cx="1315801" cy="470639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EC1D750B-8518-4974-9F48-B50A8C61DF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571747"/>
            <a:ext cx="12192000" cy="279919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72D9DDB9-BE55-40C0-A60E-5BBEED4F06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348303" y="1056636"/>
            <a:ext cx="11563034" cy="46032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BAF9A080-430D-479D-B132-1962F5D51962}"/>
              </a:ext>
            </a:extLst>
          </p:cNvPr>
          <p:cNvSpPr/>
          <p:nvPr/>
        </p:nvSpPr>
        <p:spPr>
          <a:xfrm>
            <a:off x="1281315" y="480001"/>
            <a:ext cx="92399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>
                <a:solidFill>
                  <a:srgbClr val="CC0000"/>
                </a:solidFill>
                <a:latin typeface="+mj-ea"/>
                <a:ea typeface="+mj-ea"/>
                <a:cs typeface="Tahoma" panose="020B0604030504040204" pitchFamily="34" charset="0"/>
              </a:rPr>
              <a:t>디자인프로젝트 과목 소개</a:t>
            </a:r>
            <a:endParaRPr lang="en-US" altLang="ko-KR" sz="2000" b="1" dirty="0">
              <a:latin typeface="+mj-ea"/>
              <a:ea typeface="+mj-ea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FC62CF7A-F00C-4D3E-AE1B-47A94283F7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977" y="6602860"/>
            <a:ext cx="4079024" cy="244668"/>
          </a:xfrm>
          <a:prstGeom prst="rect">
            <a:avLst/>
          </a:prstGeom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3D8BCE42-292D-4A10-A83F-903E7965F409}"/>
              </a:ext>
            </a:extLst>
          </p:cNvPr>
          <p:cNvSpPr/>
          <p:nvPr/>
        </p:nvSpPr>
        <p:spPr>
          <a:xfrm>
            <a:off x="909790" y="1331093"/>
            <a:ext cx="8672359" cy="4286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Clr>
                <a:schemeClr val="accent1"/>
              </a:buClr>
              <a:buFont typeface="Wingdings" panose="05000000000000000000" pitchFamily="2" charset="2"/>
              <a:buChar char="l"/>
              <a:defRPr/>
            </a:pPr>
            <a:r>
              <a:rPr lang="ko-KR" altLang="en-US" sz="2000" b="1" kern="0" dirty="0">
                <a:latin typeface="+mj-ea"/>
                <a:ea typeface="+mj-ea"/>
              </a:rPr>
              <a:t>목표 </a:t>
            </a:r>
            <a:endParaRPr lang="en-US" altLang="ko-KR" sz="2000" b="1" kern="0" dirty="0">
              <a:latin typeface="+mj-ea"/>
              <a:ea typeface="+mj-ea"/>
            </a:endParaRPr>
          </a:p>
          <a:p>
            <a:pPr marL="742950" lvl="1" indent="-285750">
              <a:lnSpc>
                <a:spcPct val="150000"/>
              </a:lnSpc>
              <a:buClr>
                <a:schemeClr val="accent1"/>
              </a:buClr>
              <a:buFont typeface="Arial" panose="020B0604020202020204" pitchFamily="34" charset="0"/>
              <a:buChar char="•"/>
              <a:defRPr/>
            </a:pPr>
            <a:r>
              <a:rPr lang="ko-KR" altLang="en-US" b="1" kern="0" dirty="0">
                <a:latin typeface="+mj-ea"/>
                <a:ea typeface="+mj-ea"/>
              </a:rPr>
              <a:t>종합적인 시스템 설계 능력을 지닌 창의적이고 우수한 공학인력 양성</a:t>
            </a:r>
            <a:endParaRPr lang="en-US" altLang="ko-KR" b="1" kern="0" dirty="0">
              <a:latin typeface="+mj-ea"/>
              <a:ea typeface="+mj-ea"/>
            </a:endParaRPr>
          </a:p>
          <a:p>
            <a:pPr marL="742950" lvl="1" indent="-285750">
              <a:lnSpc>
                <a:spcPct val="150000"/>
              </a:lnSpc>
              <a:buClr>
                <a:schemeClr val="accent1"/>
              </a:buClr>
              <a:buFont typeface="Arial" panose="020B0604020202020204" pitchFamily="34" charset="0"/>
              <a:buChar char="•"/>
              <a:defRPr/>
            </a:pPr>
            <a:r>
              <a:rPr lang="ko-KR" altLang="en-US" b="1" kern="0" dirty="0">
                <a:latin typeface="+mj-ea"/>
                <a:ea typeface="+mj-ea"/>
              </a:rPr>
              <a:t>이론 위주에서 탈피한 산업 현장의 수요를 반영한 교육 프로그램 수행</a:t>
            </a:r>
            <a:endParaRPr lang="en-US" altLang="ko-KR" b="1" kern="0" dirty="0">
              <a:latin typeface="+mj-ea"/>
              <a:ea typeface="+mj-ea"/>
            </a:endParaRPr>
          </a:p>
          <a:p>
            <a:pPr marL="742950" lvl="1" indent="-285750">
              <a:lnSpc>
                <a:spcPct val="150000"/>
              </a:lnSpc>
              <a:buClr>
                <a:schemeClr val="accent1"/>
              </a:buClr>
              <a:buFont typeface="Arial" panose="020B0604020202020204" pitchFamily="34" charset="0"/>
              <a:buChar char="•"/>
              <a:defRPr/>
            </a:pPr>
            <a:r>
              <a:rPr lang="ko-KR" altLang="en-US" b="1" kern="0" dirty="0">
                <a:latin typeface="+mj-ea"/>
                <a:ea typeface="+mj-ea"/>
              </a:rPr>
              <a:t>현실성 있는 기획 및 설계 능력 배양</a:t>
            </a:r>
            <a:endParaRPr lang="en-US" altLang="ko-KR" b="1" kern="0" dirty="0">
              <a:latin typeface="+mj-ea"/>
              <a:ea typeface="+mj-ea"/>
            </a:endParaRPr>
          </a:p>
          <a:p>
            <a:pPr marL="742950" lvl="1" indent="-285750">
              <a:lnSpc>
                <a:spcPct val="150000"/>
              </a:lnSpc>
              <a:buClr>
                <a:schemeClr val="accent1"/>
              </a:buClr>
              <a:buFont typeface="Arial" panose="020B0604020202020204" pitchFamily="34" charset="0"/>
              <a:buChar char="•"/>
              <a:defRPr/>
            </a:pPr>
            <a:r>
              <a:rPr lang="ko-KR" altLang="en-US" b="1" kern="0" dirty="0">
                <a:latin typeface="+mj-ea"/>
                <a:ea typeface="+mj-ea"/>
              </a:rPr>
              <a:t>학부 교육을 정리할 수 있는 마무리 과정 제공</a:t>
            </a:r>
            <a:endParaRPr lang="en-US" altLang="ko-KR" b="1" kern="0" dirty="0">
              <a:latin typeface="+mj-ea"/>
              <a:ea typeface="+mj-ea"/>
            </a:endParaRPr>
          </a:p>
          <a:p>
            <a:pPr marL="742950" lvl="1" indent="-285750">
              <a:lnSpc>
                <a:spcPct val="150000"/>
              </a:lnSpc>
              <a:buClr>
                <a:schemeClr val="accent1"/>
              </a:buClr>
              <a:buFont typeface="Arial" panose="020B0604020202020204" pitchFamily="34" charset="0"/>
              <a:buChar char="•"/>
              <a:defRPr/>
            </a:pPr>
            <a:endParaRPr lang="en-US" altLang="ko-KR" b="1" kern="0" dirty="0">
              <a:latin typeface="+mj-ea"/>
              <a:ea typeface="+mj-ea"/>
            </a:endParaRPr>
          </a:p>
          <a:p>
            <a:pPr marL="285750" indent="-285750">
              <a:lnSpc>
                <a:spcPct val="150000"/>
              </a:lnSpc>
              <a:buClr>
                <a:schemeClr val="accent1"/>
              </a:buClr>
              <a:buFont typeface="Wingdings" panose="05000000000000000000" pitchFamily="2" charset="2"/>
              <a:buChar char="l"/>
              <a:defRPr/>
            </a:pPr>
            <a:r>
              <a:rPr lang="ko-KR" altLang="en-US" sz="2000" b="1" kern="0" dirty="0">
                <a:latin typeface="+mj-ea"/>
                <a:ea typeface="+mj-ea"/>
              </a:rPr>
              <a:t>진행 방법</a:t>
            </a:r>
            <a:endParaRPr lang="en-US" altLang="ko-KR" sz="2000" b="1" kern="0" dirty="0">
              <a:latin typeface="+mj-ea"/>
              <a:ea typeface="+mj-ea"/>
            </a:endParaRPr>
          </a:p>
          <a:p>
            <a:pPr marL="742950" lvl="1" indent="-285750">
              <a:lnSpc>
                <a:spcPct val="150000"/>
              </a:lnSpc>
              <a:buClr>
                <a:schemeClr val="accent1"/>
              </a:buClr>
              <a:buFont typeface="Arial" panose="020B0604020202020204" pitchFamily="34" charset="0"/>
              <a:buChar char="•"/>
              <a:defRPr/>
            </a:pPr>
            <a:r>
              <a:rPr lang="ko-KR" altLang="en-US" b="1" kern="0" dirty="0">
                <a:latin typeface="+mj-ea"/>
                <a:ea typeface="+mj-ea"/>
              </a:rPr>
              <a:t>팀원 </a:t>
            </a:r>
            <a:r>
              <a:rPr lang="en-US" altLang="ko-KR" b="1" kern="0" dirty="0">
                <a:latin typeface="+mj-ea"/>
                <a:ea typeface="+mj-ea"/>
              </a:rPr>
              <a:t>: 2~4</a:t>
            </a:r>
            <a:r>
              <a:rPr lang="ko-KR" altLang="en-US" b="1" kern="0" dirty="0">
                <a:latin typeface="+mj-ea"/>
                <a:ea typeface="+mj-ea"/>
              </a:rPr>
              <a:t>명으로 구성</a:t>
            </a:r>
            <a:endParaRPr lang="en-US" altLang="ko-KR" b="1" kern="0" dirty="0">
              <a:latin typeface="+mj-ea"/>
              <a:ea typeface="+mj-ea"/>
            </a:endParaRPr>
          </a:p>
          <a:p>
            <a:pPr marL="742950" lvl="1" indent="-285750">
              <a:lnSpc>
                <a:spcPct val="150000"/>
              </a:lnSpc>
              <a:buClr>
                <a:schemeClr val="accent1"/>
              </a:buClr>
              <a:buFont typeface="Arial" panose="020B0604020202020204" pitchFamily="34" charset="0"/>
              <a:buChar char="•"/>
              <a:defRPr/>
            </a:pPr>
            <a:r>
              <a:rPr lang="ko-KR" altLang="en-US" b="1" kern="0" dirty="0">
                <a:latin typeface="+mj-ea"/>
                <a:ea typeface="+mj-ea"/>
              </a:rPr>
              <a:t>설계 주제 </a:t>
            </a:r>
            <a:r>
              <a:rPr lang="en-US" altLang="ko-KR" b="1" kern="0" dirty="0">
                <a:latin typeface="+mj-ea"/>
                <a:ea typeface="+mj-ea"/>
              </a:rPr>
              <a:t>: </a:t>
            </a:r>
            <a:r>
              <a:rPr lang="ko-KR" altLang="en-US" b="1" kern="0" dirty="0">
                <a:latin typeface="+mj-ea"/>
                <a:ea typeface="+mj-ea"/>
              </a:rPr>
              <a:t>수강 학생과 지도교수 협의를 통해 선택</a:t>
            </a:r>
            <a:endParaRPr lang="en-US" altLang="ko-KR" b="1" kern="0" dirty="0">
              <a:latin typeface="+mj-ea"/>
              <a:ea typeface="+mj-ea"/>
            </a:endParaRPr>
          </a:p>
          <a:p>
            <a:pPr marL="742950" lvl="1" indent="-285750">
              <a:lnSpc>
                <a:spcPct val="150000"/>
              </a:lnSpc>
              <a:buClr>
                <a:schemeClr val="accent1"/>
              </a:buClr>
              <a:buFont typeface="Arial" panose="020B0604020202020204" pitchFamily="34" charset="0"/>
              <a:buChar char="•"/>
              <a:defRPr/>
            </a:pPr>
            <a:r>
              <a:rPr lang="ko-KR" altLang="en-US" b="1" kern="0" dirty="0">
                <a:latin typeface="+mj-ea"/>
                <a:ea typeface="+mj-ea"/>
              </a:rPr>
              <a:t>설계 진행 순서 </a:t>
            </a:r>
            <a:endParaRPr lang="en-US" altLang="ko-KR" b="1" kern="0" dirty="0">
              <a:latin typeface="+mj-ea"/>
              <a:ea typeface="+mj-ea"/>
            </a:endParaRPr>
          </a:p>
        </p:txBody>
      </p:sp>
      <p:graphicFrame>
        <p:nvGraphicFramePr>
          <p:cNvPr id="4" name="다이어그램 3">
            <a:extLst>
              <a:ext uri="{FF2B5EF4-FFF2-40B4-BE49-F238E27FC236}">
                <a16:creationId xmlns:a16="http://schemas.microsoft.com/office/drawing/2014/main" id="{A3A9628A-26C8-4B66-B004-6FCFC54E4F2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53831651"/>
              </p:ext>
            </p:extLst>
          </p:nvPr>
        </p:nvGraphicFramePr>
        <p:xfrm>
          <a:off x="1930400" y="5617203"/>
          <a:ext cx="6959600" cy="944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11087528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AA3EFA9F-159F-4255-A84A-37CDA5CC67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69361" y="6334"/>
            <a:ext cx="1315801" cy="470639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EC1D750B-8518-4974-9F48-B50A8C61DF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571747"/>
            <a:ext cx="12192000" cy="279919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72D9DDB9-BE55-40C0-A60E-5BBEED4F06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348303" y="1056636"/>
            <a:ext cx="11563034" cy="46032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BAF9A080-430D-479D-B132-1962F5D51962}"/>
              </a:ext>
            </a:extLst>
          </p:cNvPr>
          <p:cNvSpPr/>
          <p:nvPr/>
        </p:nvSpPr>
        <p:spPr>
          <a:xfrm>
            <a:off x="1281315" y="480001"/>
            <a:ext cx="92399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>
                <a:solidFill>
                  <a:srgbClr val="CC0000"/>
                </a:solidFill>
                <a:latin typeface="+mj-ea"/>
                <a:ea typeface="+mj-ea"/>
                <a:cs typeface="Tahoma" panose="020B0604030504040204" pitchFamily="34" charset="0"/>
              </a:rPr>
              <a:t>디자인프로젝트 신청</a:t>
            </a:r>
            <a:endParaRPr lang="en-US" altLang="ko-KR" sz="2000" b="1" dirty="0">
              <a:latin typeface="+mj-ea"/>
              <a:ea typeface="+mj-ea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FC62CF7A-F00C-4D3E-AE1B-47A94283F7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977" y="6602860"/>
            <a:ext cx="4079024" cy="244668"/>
          </a:xfrm>
          <a:prstGeom prst="rect">
            <a:avLst/>
          </a:prstGeom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3D8BCE42-292D-4A10-A83F-903E7965F409}"/>
              </a:ext>
            </a:extLst>
          </p:cNvPr>
          <p:cNvSpPr/>
          <p:nvPr/>
        </p:nvSpPr>
        <p:spPr>
          <a:xfrm>
            <a:off x="909790" y="1331093"/>
            <a:ext cx="8672359" cy="30857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Clr>
                <a:schemeClr val="accent1"/>
              </a:buClr>
              <a:buFont typeface="Wingdings" panose="05000000000000000000" pitchFamily="2" charset="2"/>
              <a:buChar char="l"/>
              <a:defRPr/>
            </a:pPr>
            <a:r>
              <a:rPr lang="ko-KR" altLang="en-US" sz="2000" b="1" kern="0" dirty="0">
                <a:latin typeface="+mj-ea"/>
                <a:ea typeface="+mj-ea"/>
              </a:rPr>
              <a:t>대상 </a:t>
            </a:r>
            <a:endParaRPr lang="en-US" altLang="ko-KR" sz="2000" b="1" kern="0" dirty="0">
              <a:latin typeface="+mj-ea"/>
              <a:ea typeface="+mj-ea"/>
            </a:endParaRPr>
          </a:p>
          <a:p>
            <a:pPr marL="742950" lvl="1" indent="-285750">
              <a:lnSpc>
                <a:spcPct val="150000"/>
              </a:lnSpc>
              <a:buClr>
                <a:schemeClr val="accent1"/>
              </a:buClr>
              <a:buFont typeface="Arial" panose="020B0604020202020204" pitchFamily="34" charset="0"/>
              <a:buChar char="•"/>
              <a:defRPr/>
            </a:pPr>
            <a:r>
              <a:rPr lang="ko-KR" altLang="en-US" b="1" kern="0" dirty="0">
                <a:latin typeface="+mj-ea"/>
                <a:ea typeface="+mj-ea"/>
              </a:rPr>
              <a:t>심화과정</a:t>
            </a:r>
            <a:r>
              <a:rPr lang="en-US" altLang="ko-KR" b="1" kern="0" dirty="0">
                <a:latin typeface="+mj-ea"/>
                <a:ea typeface="+mj-ea"/>
              </a:rPr>
              <a:t>(</a:t>
            </a:r>
            <a:r>
              <a:rPr lang="ko-KR" altLang="en-US" b="1" kern="0" dirty="0">
                <a:latin typeface="+mj-ea"/>
                <a:ea typeface="+mj-ea"/>
              </a:rPr>
              <a:t>필수</a:t>
            </a:r>
            <a:r>
              <a:rPr lang="en-US" altLang="ko-KR" b="1" kern="0" dirty="0">
                <a:latin typeface="+mj-ea"/>
                <a:ea typeface="+mj-ea"/>
              </a:rPr>
              <a:t>)</a:t>
            </a:r>
            <a:r>
              <a:rPr lang="ko-KR" altLang="en-US" b="1" kern="0" dirty="0">
                <a:latin typeface="+mj-ea"/>
                <a:ea typeface="+mj-ea"/>
              </a:rPr>
              <a:t> 및 일반과정</a:t>
            </a:r>
            <a:r>
              <a:rPr lang="en-US" altLang="ko-KR" b="1" kern="0" dirty="0">
                <a:latin typeface="+mj-ea"/>
                <a:ea typeface="+mj-ea"/>
              </a:rPr>
              <a:t>(</a:t>
            </a:r>
            <a:r>
              <a:rPr lang="ko-KR" altLang="en-US" b="1" kern="0" dirty="0">
                <a:latin typeface="+mj-ea"/>
                <a:ea typeface="+mj-ea"/>
              </a:rPr>
              <a:t>선택</a:t>
            </a:r>
            <a:r>
              <a:rPr lang="en-US" altLang="ko-KR" b="1" kern="0" dirty="0">
                <a:latin typeface="+mj-ea"/>
                <a:ea typeface="+mj-ea"/>
              </a:rPr>
              <a:t>)</a:t>
            </a:r>
            <a:r>
              <a:rPr lang="ko-KR" altLang="en-US" b="1" kern="0" dirty="0">
                <a:latin typeface="+mj-ea"/>
                <a:ea typeface="+mj-ea"/>
              </a:rPr>
              <a:t> 졸업예정자 </a:t>
            </a:r>
            <a:r>
              <a:rPr lang="en-US" altLang="ko-KR" b="1" kern="0" dirty="0">
                <a:latin typeface="+mj-ea"/>
                <a:ea typeface="+mj-ea"/>
              </a:rPr>
              <a:t>(2027</a:t>
            </a:r>
            <a:r>
              <a:rPr lang="ko-KR" altLang="en-US" b="1" kern="0" dirty="0">
                <a:latin typeface="+mj-ea"/>
                <a:ea typeface="+mj-ea"/>
              </a:rPr>
              <a:t>년 </a:t>
            </a:r>
            <a:r>
              <a:rPr lang="en-US" altLang="ko-KR" b="1" kern="0" dirty="0">
                <a:latin typeface="+mj-ea"/>
                <a:ea typeface="+mj-ea"/>
              </a:rPr>
              <a:t>2</a:t>
            </a:r>
            <a:r>
              <a:rPr lang="ko-KR" altLang="en-US" b="1" kern="0" dirty="0">
                <a:latin typeface="+mj-ea"/>
                <a:ea typeface="+mj-ea"/>
              </a:rPr>
              <a:t>월 졸업예정</a:t>
            </a:r>
            <a:r>
              <a:rPr lang="en-US" altLang="ko-KR" b="1" kern="0" dirty="0">
                <a:latin typeface="+mj-ea"/>
                <a:ea typeface="+mj-ea"/>
              </a:rPr>
              <a:t>)</a:t>
            </a:r>
          </a:p>
          <a:p>
            <a:pPr marL="285750" indent="-285750">
              <a:lnSpc>
                <a:spcPct val="150000"/>
              </a:lnSpc>
              <a:buClr>
                <a:schemeClr val="accent1"/>
              </a:buClr>
              <a:buFont typeface="Wingdings" panose="05000000000000000000" pitchFamily="2" charset="2"/>
              <a:buChar char="l"/>
              <a:defRPr/>
            </a:pPr>
            <a:endParaRPr lang="en-US" altLang="ko-KR" sz="2000" b="1" kern="0" dirty="0">
              <a:latin typeface="+mj-ea"/>
              <a:ea typeface="+mj-ea"/>
            </a:endParaRPr>
          </a:p>
          <a:p>
            <a:pPr marL="285750" indent="-285750">
              <a:lnSpc>
                <a:spcPct val="150000"/>
              </a:lnSpc>
              <a:buClr>
                <a:schemeClr val="accent1"/>
              </a:buClr>
              <a:buFont typeface="Wingdings" panose="05000000000000000000" pitchFamily="2" charset="2"/>
              <a:buChar char="l"/>
              <a:defRPr/>
            </a:pPr>
            <a:r>
              <a:rPr lang="ko-KR" altLang="en-US" sz="2000" b="1" kern="0" dirty="0">
                <a:latin typeface="+mj-ea"/>
                <a:ea typeface="+mj-ea"/>
              </a:rPr>
              <a:t>일정</a:t>
            </a:r>
            <a:endParaRPr lang="en-US" altLang="ko-KR" sz="2000" b="1" kern="0" dirty="0">
              <a:latin typeface="+mj-ea"/>
              <a:ea typeface="+mj-ea"/>
            </a:endParaRPr>
          </a:p>
          <a:p>
            <a:pPr lvl="1">
              <a:lnSpc>
                <a:spcPct val="150000"/>
              </a:lnSpc>
              <a:buClr>
                <a:schemeClr val="accent1"/>
              </a:buClr>
              <a:defRPr/>
            </a:pPr>
            <a:r>
              <a:rPr lang="en-US" altLang="ko-KR" b="1" kern="0" dirty="0">
                <a:latin typeface="+mj-ea"/>
                <a:ea typeface="+mj-ea"/>
              </a:rPr>
              <a:t>1. </a:t>
            </a:r>
            <a:r>
              <a:rPr lang="ko-KR" altLang="en-US" b="1" kern="0" dirty="0">
                <a:latin typeface="+mj-ea"/>
                <a:ea typeface="+mj-ea"/>
              </a:rPr>
              <a:t>신청 </a:t>
            </a:r>
            <a:r>
              <a:rPr lang="en-US" altLang="ko-KR" b="1" kern="0" dirty="0">
                <a:latin typeface="+mj-ea"/>
                <a:ea typeface="+mj-ea"/>
              </a:rPr>
              <a:t>: 2026</a:t>
            </a:r>
            <a:r>
              <a:rPr lang="ko-KR" altLang="en-US" b="1" kern="0" dirty="0">
                <a:latin typeface="+mj-ea"/>
                <a:ea typeface="+mj-ea"/>
              </a:rPr>
              <a:t>년 </a:t>
            </a:r>
            <a:r>
              <a:rPr lang="en-US" altLang="ko-KR" b="1" kern="0" dirty="0">
                <a:latin typeface="+mj-ea"/>
                <a:ea typeface="+mj-ea"/>
              </a:rPr>
              <a:t>4</a:t>
            </a:r>
            <a:r>
              <a:rPr lang="ko-KR" altLang="en-US" b="1" kern="0" dirty="0">
                <a:latin typeface="+mj-ea"/>
                <a:ea typeface="+mj-ea"/>
              </a:rPr>
              <a:t>월</a:t>
            </a:r>
            <a:endParaRPr lang="en-US" altLang="ko-KR" b="1" kern="0" dirty="0">
              <a:latin typeface="+mj-ea"/>
              <a:ea typeface="+mj-ea"/>
            </a:endParaRPr>
          </a:p>
          <a:p>
            <a:pPr lvl="1">
              <a:lnSpc>
                <a:spcPct val="150000"/>
              </a:lnSpc>
              <a:buClr>
                <a:schemeClr val="accent1"/>
              </a:buClr>
              <a:defRPr/>
            </a:pPr>
            <a:r>
              <a:rPr lang="en-US" altLang="ko-KR" b="1" kern="0" dirty="0">
                <a:latin typeface="+mj-ea"/>
                <a:ea typeface="+mj-ea"/>
              </a:rPr>
              <a:t>2. </a:t>
            </a:r>
            <a:r>
              <a:rPr lang="ko-KR" altLang="en-US" b="1" kern="0" dirty="0">
                <a:latin typeface="+mj-ea"/>
                <a:ea typeface="+mj-ea"/>
              </a:rPr>
              <a:t>수강 </a:t>
            </a:r>
            <a:r>
              <a:rPr lang="en-US" altLang="ko-KR" b="1" kern="0" dirty="0">
                <a:latin typeface="+mj-ea"/>
                <a:ea typeface="+mj-ea"/>
              </a:rPr>
              <a:t>: 2026</a:t>
            </a:r>
            <a:r>
              <a:rPr lang="ko-KR" altLang="en-US" b="1" kern="0" dirty="0">
                <a:latin typeface="+mj-ea"/>
                <a:ea typeface="+mj-ea"/>
              </a:rPr>
              <a:t>년 </a:t>
            </a:r>
            <a:r>
              <a:rPr lang="en-US" altLang="ko-KR" b="1" kern="0" dirty="0">
                <a:latin typeface="+mj-ea"/>
                <a:ea typeface="+mj-ea"/>
              </a:rPr>
              <a:t>2</a:t>
            </a:r>
            <a:r>
              <a:rPr lang="ko-KR" altLang="en-US" b="1" kern="0" dirty="0">
                <a:latin typeface="+mj-ea"/>
                <a:ea typeface="+mj-ea"/>
              </a:rPr>
              <a:t>학기</a:t>
            </a:r>
            <a:endParaRPr lang="en-US" altLang="ko-KR" b="1" kern="0" dirty="0">
              <a:latin typeface="+mj-ea"/>
              <a:ea typeface="+mj-ea"/>
            </a:endParaRPr>
          </a:p>
          <a:p>
            <a:pPr lvl="1">
              <a:lnSpc>
                <a:spcPct val="150000"/>
              </a:lnSpc>
              <a:buClr>
                <a:schemeClr val="accent1"/>
              </a:buClr>
              <a:defRPr/>
            </a:pPr>
            <a:r>
              <a:rPr lang="en-US" altLang="ko-KR" b="1" kern="0" dirty="0">
                <a:latin typeface="+mj-ea"/>
                <a:ea typeface="+mj-ea"/>
              </a:rPr>
              <a:t>3. </a:t>
            </a:r>
            <a:r>
              <a:rPr lang="ko-KR" altLang="en-US" b="1" kern="0" dirty="0">
                <a:latin typeface="+mj-ea"/>
                <a:ea typeface="+mj-ea"/>
              </a:rPr>
              <a:t>졸업 </a:t>
            </a:r>
            <a:r>
              <a:rPr lang="en-US" altLang="ko-KR" b="1" kern="0" dirty="0">
                <a:latin typeface="+mj-ea"/>
                <a:ea typeface="+mj-ea"/>
              </a:rPr>
              <a:t>: 2027</a:t>
            </a:r>
            <a:r>
              <a:rPr lang="ko-KR" altLang="en-US" b="1" kern="0" dirty="0">
                <a:latin typeface="+mj-ea"/>
                <a:ea typeface="+mj-ea"/>
              </a:rPr>
              <a:t>년 </a:t>
            </a:r>
            <a:r>
              <a:rPr lang="en-US" altLang="ko-KR" b="1" kern="0" dirty="0">
                <a:latin typeface="+mj-ea"/>
                <a:ea typeface="+mj-ea"/>
              </a:rPr>
              <a:t>2</a:t>
            </a:r>
            <a:r>
              <a:rPr lang="ko-KR" altLang="en-US" b="1" kern="0" dirty="0">
                <a:latin typeface="+mj-ea"/>
                <a:ea typeface="+mj-ea"/>
              </a:rPr>
              <a:t>월 </a:t>
            </a:r>
            <a:endParaRPr lang="en-US" altLang="ko-KR" b="1" kern="0" dirty="0">
              <a:latin typeface="+mj-ea"/>
              <a:ea typeface="+mj-ea"/>
            </a:endParaRPr>
          </a:p>
        </p:txBody>
      </p: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0B52245F-B047-402F-8BF9-FE795250144E}"/>
              </a:ext>
            </a:extLst>
          </p:cNvPr>
          <p:cNvGrpSpPr/>
          <p:nvPr/>
        </p:nvGrpSpPr>
        <p:grpSpPr>
          <a:xfrm>
            <a:off x="2081489" y="4749677"/>
            <a:ext cx="6692900" cy="1542875"/>
            <a:chOff x="1651000" y="4645299"/>
            <a:chExt cx="6692900" cy="1542875"/>
          </a:xfrm>
        </p:grpSpPr>
        <p:sp>
          <p:nvSpPr>
            <p:cNvPr id="2" name="순서도: 대체 처리 1">
              <a:extLst>
                <a:ext uri="{FF2B5EF4-FFF2-40B4-BE49-F238E27FC236}">
                  <a16:creationId xmlns:a16="http://schemas.microsoft.com/office/drawing/2014/main" id="{BBF518F3-5E43-47BB-A757-1785CFEC503E}"/>
                </a:ext>
              </a:extLst>
            </p:cNvPr>
            <p:cNvSpPr/>
            <p:nvPr/>
          </p:nvSpPr>
          <p:spPr>
            <a:xfrm>
              <a:off x="1651000" y="4645299"/>
              <a:ext cx="1517650" cy="609600"/>
            </a:xfrm>
            <a:prstGeom prst="flowChartAlternateProcess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2700000" scaled="1"/>
              <a:tileRect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>
                  <a:latin typeface="+mj-ea"/>
                  <a:ea typeface="+mj-ea"/>
                </a:rPr>
                <a:t>심화과정</a:t>
              </a:r>
            </a:p>
          </p:txBody>
        </p:sp>
        <p:sp>
          <p:nvSpPr>
            <p:cNvPr id="10" name="순서도: 대체 처리 9">
              <a:extLst>
                <a:ext uri="{FF2B5EF4-FFF2-40B4-BE49-F238E27FC236}">
                  <a16:creationId xmlns:a16="http://schemas.microsoft.com/office/drawing/2014/main" id="{2C8C5224-DEFF-4A7E-A4F9-B0485A5D89F3}"/>
                </a:ext>
              </a:extLst>
            </p:cNvPr>
            <p:cNvSpPr/>
            <p:nvPr/>
          </p:nvSpPr>
          <p:spPr>
            <a:xfrm>
              <a:off x="1651000" y="5578574"/>
              <a:ext cx="1517650" cy="609600"/>
            </a:xfrm>
            <a:prstGeom prst="flowChartAlternateProcess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2700000" scaled="1"/>
              <a:tileRect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>
                  <a:latin typeface="+mj-ea"/>
                  <a:ea typeface="+mj-ea"/>
                </a:rPr>
                <a:t>일반과정</a:t>
              </a:r>
            </a:p>
          </p:txBody>
        </p:sp>
        <p:sp>
          <p:nvSpPr>
            <p:cNvPr id="12" name="순서도: 대체 처리 11">
              <a:extLst>
                <a:ext uri="{FF2B5EF4-FFF2-40B4-BE49-F238E27FC236}">
                  <a16:creationId xmlns:a16="http://schemas.microsoft.com/office/drawing/2014/main" id="{43BE9EB1-2DFC-46D0-8601-B5BD8E791D8A}"/>
                </a:ext>
              </a:extLst>
            </p:cNvPr>
            <p:cNvSpPr/>
            <p:nvPr/>
          </p:nvSpPr>
          <p:spPr>
            <a:xfrm>
              <a:off x="3932294" y="4740549"/>
              <a:ext cx="1973206" cy="1304651"/>
            </a:xfrm>
            <a:prstGeom prst="flowChartAlternateProcess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2700000" scaled="1"/>
              <a:tileRect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>
                  <a:latin typeface="+mj-ea"/>
                  <a:ea typeface="+mj-ea"/>
                </a:rPr>
                <a:t>디자인프로젝트</a:t>
              </a:r>
              <a:endParaRPr lang="ko-KR" altLang="en-US" b="1" dirty="0">
                <a:latin typeface="+mj-ea"/>
                <a:ea typeface="+mj-ea"/>
              </a:endParaRPr>
            </a:p>
          </p:txBody>
        </p:sp>
        <p:sp>
          <p:nvSpPr>
            <p:cNvPr id="14" name="순서도: 대체 처리 13">
              <a:extLst>
                <a:ext uri="{FF2B5EF4-FFF2-40B4-BE49-F238E27FC236}">
                  <a16:creationId xmlns:a16="http://schemas.microsoft.com/office/drawing/2014/main" id="{01DDD366-647E-41E6-AAD9-4FD83506F073}"/>
                </a:ext>
              </a:extLst>
            </p:cNvPr>
            <p:cNvSpPr/>
            <p:nvPr/>
          </p:nvSpPr>
          <p:spPr>
            <a:xfrm>
              <a:off x="6686550" y="4740549"/>
              <a:ext cx="1657350" cy="1304651"/>
            </a:xfrm>
            <a:prstGeom prst="flowChartAlternateProcess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2700000" scaled="1"/>
              <a:tileRect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b="1" dirty="0">
                  <a:latin typeface="+mj-ea"/>
                  <a:ea typeface="+mj-ea"/>
                </a:rPr>
                <a:t>- </a:t>
              </a:r>
              <a:r>
                <a:rPr lang="ko-KR" altLang="en-US" b="1" dirty="0" err="1">
                  <a:latin typeface="+mj-ea"/>
                  <a:ea typeface="+mj-ea"/>
                </a:rPr>
                <a:t>대학원진학</a:t>
              </a:r>
              <a:endParaRPr lang="en-US" altLang="ko-KR" b="1" dirty="0">
                <a:latin typeface="+mj-ea"/>
                <a:ea typeface="+mj-ea"/>
              </a:endParaRPr>
            </a:p>
            <a:p>
              <a:r>
                <a:rPr lang="en-US" altLang="ko-KR" b="1" dirty="0">
                  <a:latin typeface="+mj-ea"/>
                  <a:ea typeface="+mj-ea"/>
                </a:rPr>
                <a:t>- </a:t>
              </a:r>
              <a:r>
                <a:rPr lang="ko-KR" altLang="en-US" b="1" dirty="0">
                  <a:latin typeface="+mj-ea"/>
                  <a:ea typeface="+mj-ea"/>
                </a:rPr>
                <a:t>취업</a:t>
              </a:r>
            </a:p>
          </p:txBody>
        </p:sp>
        <p:sp>
          <p:nvSpPr>
            <p:cNvPr id="15" name="화살표: 줄무늬가 있는 오른쪽 14">
              <a:extLst>
                <a:ext uri="{FF2B5EF4-FFF2-40B4-BE49-F238E27FC236}">
                  <a16:creationId xmlns:a16="http://schemas.microsoft.com/office/drawing/2014/main" id="{997D8D28-36C7-48CC-B28A-600A744447C6}"/>
                </a:ext>
              </a:extLst>
            </p:cNvPr>
            <p:cNvSpPr/>
            <p:nvPr/>
          </p:nvSpPr>
          <p:spPr>
            <a:xfrm rot="1168389">
              <a:off x="3239171" y="4748654"/>
              <a:ext cx="638445" cy="654841"/>
            </a:xfrm>
            <a:prstGeom prst="striped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/>
                <a:t>필수</a:t>
              </a:r>
            </a:p>
          </p:txBody>
        </p:sp>
        <p:sp>
          <p:nvSpPr>
            <p:cNvPr id="17" name="화살표: 줄무늬가 있는 오른쪽 16">
              <a:extLst>
                <a:ext uri="{FF2B5EF4-FFF2-40B4-BE49-F238E27FC236}">
                  <a16:creationId xmlns:a16="http://schemas.microsoft.com/office/drawing/2014/main" id="{609A1AA0-8D84-4C01-AFAF-71AD75D4867A}"/>
                </a:ext>
              </a:extLst>
            </p:cNvPr>
            <p:cNvSpPr/>
            <p:nvPr/>
          </p:nvSpPr>
          <p:spPr>
            <a:xfrm rot="20793997">
              <a:off x="3215375" y="5487078"/>
              <a:ext cx="638445" cy="654841"/>
            </a:xfrm>
            <a:prstGeom prst="striped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/>
                <a:t>선택</a:t>
              </a:r>
            </a:p>
          </p:txBody>
        </p:sp>
        <p:sp>
          <p:nvSpPr>
            <p:cNvPr id="18" name="화살표: 줄무늬가 있는 오른쪽 17">
              <a:extLst>
                <a:ext uri="{FF2B5EF4-FFF2-40B4-BE49-F238E27FC236}">
                  <a16:creationId xmlns:a16="http://schemas.microsoft.com/office/drawing/2014/main" id="{CA2149B7-A4AC-4027-AB6C-627DA4B8B22A}"/>
                </a:ext>
              </a:extLst>
            </p:cNvPr>
            <p:cNvSpPr/>
            <p:nvPr/>
          </p:nvSpPr>
          <p:spPr>
            <a:xfrm>
              <a:off x="5987569" y="5065453"/>
              <a:ext cx="638445" cy="654841"/>
            </a:xfrm>
            <a:prstGeom prst="striped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25015458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AA3EFA9F-159F-4255-A84A-37CDA5CC67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69361" y="6334"/>
            <a:ext cx="1315801" cy="470639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EC1D750B-8518-4974-9F48-B50A8C61DF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571747"/>
            <a:ext cx="12192000" cy="279919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72D9DDB9-BE55-40C0-A60E-5BBEED4F06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348303" y="1056636"/>
            <a:ext cx="11563034" cy="46032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BAF9A080-430D-479D-B132-1962F5D51962}"/>
              </a:ext>
            </a:extLst>
          </p:cNvPr>
          <p:cNvSpPr/>
          <p:nvPr/>
        </p:nvSpPr>
        <p:spPr>
          <a:xfrm>
            <a:off x="1281315" y="480001"/>
            <a:ext cx="92399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>
                <a:solidFill>
                  <a:srgbClr val="CC0000"/>
                </a:solidFill>
                <a:latin typeface="+mj-ea"/>
                <a:ea typeface="+mj-ea"/>
                <a:cs typeface="Tahoma" panose="020B0604030504040204" pitchFamily="34" charset="0"/>
              </a:rPr>
              <a:t>디자인프로젝트 지도연구실 배정</a:t>
            </a:r>
            <a:endParaRPr lang="en-US" altLang="ko-KR" sz="2000" b="1" dirty="0">
              <a:latin typeface="+mj-ea"/>
              <a:ea typeface="+mj-ea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FC62CF7A-F00C-4D3E-AE1B-47A94283F7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977" y="6602860"/>
            <a:ext cx="4079024" cy="244668"/>
          </a:xfrm>
          <a:prstGeom prst="rect">
            <a:avLst/>
          </a:prstGeom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3D8BCE42-292D-4A10-A83F-903E7965F409}"/>
              </a:ext>
            </a:extLst>
          </p:cNvPr>
          <p:cNvSpPr/>
          <p:nvPr/>
        </p:nvSpPr>
        <p:spPr>
          <a:xfrm>
            <a:off x="909790" y="1331093"/>
            <a:ext cx="8672359" cy="1417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Clr>
                <a:schemeClr val="accent1"/>
              </a:buClr>
              <a:buFont typeface="Wingdings" panose="05000000000000000000" pitchFamily="2" charset="2"/>
              <a:buChar char="l"/>
              <a:defRPr/>
            </a:pPr>
            <a:r>
              <a:rPr lang="ko-KR" altLang="en-US" sz="2000" b="1" kern="0" dirty="0">
                <a:latin typeface="+mj-ea"/>
                <a:ea typeface="+mj-ea"/>
              </a:rPr>
              <a:t>각 연구실 상황에 따라 균등하게 </a:t>
            </a:r>
            <a:r>
              <a:rPr lang="ko-KR" altLang="en-US" sz="2000" b="1" kern="0" dirty="0" err="1">
                <a:latin typeface="+mj-ea"/>
                <a:ea typeface="+mj-ea"/>
              </a:rPr>
              <a:t>지원가능하도록</a:t>
            </a:r>
            <a:r>
              <a:rPr lang="ko-KR" altLang="en-US" sz="2000" b="1" kern="0" dirty="0">
                <a:latin typeface="+mj-ea"/>
                <a:ea typeface="+mj-ea"/>
              </a:rPr>
              <a:t> 인원 조정</a:t>
            </a:r>
            <a:endParaRPr lang="en-US" altLang="ko-KR" sz="2000" b="1" kern="0" dirty="0">
              <a:latin typeface="+mj-ea"/>
              <a:ea typeface="+mj-ea"/>
            </a:endParaRPr>
          </a:p>
          <a:p>
            <a:pPr marL="285750" indent="-285750">
              <a:lnSpc>
                <a:spcPct val="150000"/>
              </a:lnSpc>
              <a:buClr>
                <a:schemeClr val="accent1"/>
              </a:buClr>
              <a:buFont typeface="Wingdings" panose="05000000000000000000" pitchFamily="2" charset="2"/>
              <a:buChar char="l"/>
              <a:defRPr/>
            </a:pPr>
            <a:r>
              <a:rPr lang="ko-KR" altLang="en-US" sz="2000" b="1" kern="0" dirty="0">
                <a:latin typeface="+mj-ea"/>
                <a:ea typeface="+mj-ea"/>
              </a:rPr>
              <a:t>지도 교수가 수용 여부 결정</a:t>
            </a:r>
            <a:endParaRPr lang="en-US" altLang="ko-KR" sz="2000" b="1" kern="0" dirty="0">
              <a:latin typeface="+mj-ea"/>
              <a:ea typeface="+mj-ea"/>
            </a:endParaRPr>
          </a:p>
          <a:p>
            <a:pPr marL="285750" indent="-285750">
              <a:lnSpc>
                <a:spcPct val="150000"/>
              </a:lnSpc>
              <a:buClr>
                <a:schemeClr val="accent1"/>
              </a:buClr>
              <a:buFont typeface="Wingdings" panose="05000000000000000000" pitchFamily="2" charset="2"/>
              <a:buChar char="l"/>
              <a:defRPr/>
            </a:pPr>
            <a:r>
              <a:rPr lang="ko-KR" altLang="en-US" sz="2000" b="1" kern="0" dirty="0">
                <a:latin typeface="+mj-ea"/>
                <a:ea typeface="+mj-ea"/>
              </a:rPr>
              <a:t>배정 후 연구실 </a:t>
            </a:r>
            <a:r>
              <a:rPr lang="ko-KR" altLang="en-US" sz="2000" b="1" kern="0" dirty="0" err="1">
                <a:latin typeface="+mj-ea"/>
                <a:ea typeface="+mj-ea"/>
              </a:rPr>
              <a:t>변경시</a:t>
            </a:r>
            <a:r>
              <a:rPr lang="ko-KR" altLang="en-US" sz="2000" b="1" kern="0" dirty="0">
                <a:latin typeface="+mj-ea"/>
                <a:ea typeface="+mj-ea"/>
              </a:rPr>
              <a:t> 주임교수 및 학과행정실에 알림</a:t>
            </a:r>
            <a:endParaRPr lang="en-US" altLang="ko-KR" b="1" kern="0" dirty="0">
              <a:latin typeface="+mj-ea"/>
              <a:ea typeface="+mj-ea"/>
            </a:endParaRPr>
          </a:p>
        </p:txBody>
      </p: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D45C40D9-DFD7-4948-9CB7-F4088011B02E}"/>
              </a:ext>
            </a:extLst>
          </p:cNvPr>
          <p:cNvGrpSpPr/>
          <p:nvPr/>
        </p:nvGrpSpPr>
        <p:grpSpPr>
          <a:xfrm>
            <a:off x="170075" y="2980653"/>
            <a:ext cx="11895357" cy="3272913"/>
            <a:chOff x="224318" y="2980653"/>
            <a:chExt cx="11724877" cy="3272913"/>
          </a:xfrm>
        </p:grpSpPr>
        <p:graphicFrame>
          <p:nvGraphicFramePr>
            <p:cNvPr id="4" name="다이어그램 3">
              <a:extLst>
                <a:ext uri="{FF2B5EF4-FFF2-40B4-BE49-F238E27FC236}">
                  <a16:creationId xmlns:a16="http://schemas.microsoft.com/office/drawing/2014/main" id="{A1202319-CB27-4901-856F-9CB4DC94B17A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2905626382"/>
                </p:ext>
              </p:extLst>
            </p:nvPr>
          </p:nvGraphicFramePr>
          <p:xfrm>
            <a:off x="224318" y="2980653"/>
            <a:ext cx="11724877" cy="3102431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5" r:lo="rId6" r:qs="rId7" r:cs="rId8"/>
            </a:graphicData>
          </a:graphic>
        </p:graphicFrame>
        <p:sp>
          <p:nvSpPr>
            <p:cNvPr id="6" name="화살표: 위로 구부러짐 5">
              <a:extLst>
                <a:ext uri="{FF2B5EF4-FFF2-40B4-BE49-F238E27FC236}">
                  <a16:creationId xmlns:a16="http://schemas.microsoft.com/office/drawing/2014/main" id="{3AA161B5-4F41-4552-9D87-628011A7131F}"/>
                </a:ext>
              </a:extLst>
            </p:cNvPr>
            <p:cNvSpPr/>
            <p:nvPr/>
          </p:nvSpPr>
          <p:spPr>
            <a:xfrm>
              <a:off x="6114083" y="5370163"/>
              <a:ext cx="2123268" cy="883403"/>
            </a:xfrm>
            <a:prstGeom prst="curved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D1A0DB57-F916-4A87-9A58-6A4853B7ED62}"/>
                </a:ext>
              </a:extLst>
            </p:cNvPr>
            <p:cNvSpPr txBox="1"/>
            <p:nvPr/>
          </p:nvSpPr>
          <p:spPr>
            <a:xfrm>
              <a:off x="6621719" y="5713752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dirty="0">
                  <a:latin typeface="+mj-ea"/>
                  <a:ea typeface="+mj-ea"/>
                </a:rPr>
                <a:t>인원조정</a:t>
              </a:r>
              <a:endParaRPr lang="en-US" altLang="ko-KR" b="1" dirty="0"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121873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AA3EFA9F-159F-4255-A84A-37CDA5CC67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69361" y="6334"/>
            <a:ext cx="1315801" cy="470639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EC1D750B-8518-4974-9F48-B50A8C61DF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571747"/>
            <a:ext cx="12192000" cy="279919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72D9DDB9-BE55-40C0-A60E-5BBEED4F06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348303" y="1056636"/>
            <a:ext cx="11563034" cy="46032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BAF9A080-430D-479D-B132-1962F5D51962}"/>
              </a:ext>
            </a:extLst>
          </p:cNvPr>
          <p:cNvSpPr/>
          <p:nvPr/>
        </p:nvSpPr>
        <p:spPr>
          <a:xfrm>
            <a:off x="1281315" y="480001"/>
            <a:ext cx="92399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>
                <a:solidFill>
                  <a:srgbClr val="CC0000"/>
                </a:solidFill>
                <a:latin typeface="+mj-ea"/>
                <a:ea typeface="+mj-ea"/>
                <a:cs typeface="Tahoma" panose="020B0604030504040204" pitchFamily="34" charset="0"/>
              </a:rPr>
              <a:t>디자인프로젝트 신청 기간 및 방법</a:t>
            </a:r>
            <a:endParaRPr lang="en-US" altLang="ko-KR" sz="2000" b="1" dirty="0">
              <a:latin typeface="+mj-ea"/>
              <a:ea typeface="+mj-ea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FC62CF7A-F00C-4D3E-AE1B-47A94283F7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977" y="6602860"/>
            <a:ext cx="4079024" cy="244668"/>
          </a:xfrm>
          <a:prstGeom prst="rect">
            <a:avLst/>
          </a:prstGeom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3D8BCE42-292D-4A10-A83F-903E7965F409}"/>
              </a:ext>
            </a:extLst>
          </p:cNvPr>
          <p:cNvSpPr/>
          <p:nvPr/>
        </p:nvSpPr>
        <p:spPr>
          <a:xfrm>
            <a:off x="909790" y="1331093"/>
            <a:ext cx="8672359" cy="9561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Clr>
                <a:schemeClr val="accent1"/>
              </a:buClr>
              <a:buFont typeface="Wingdings" panose="05000000000000000000" pitchFamily="2" charset="2"/>
              <a:buChar char="l"/>
              <a:defRPr/>
            </a:pPr>
            <a:r>
              <a:rPr lang="ko-KR" altLang="en-US" sz="2000" b="1" kern="0" dirty="0">
                <a:latin typeface="+mj-ea"/>
                <a:ea typeface="+mj-ea"/>
              </a:rPr>
              <a:t>신청 기간 </a:t>
            </a:r>
            <a:r>
              <a:rPr lang="en-US" altLang="ko-KR" sz="2000" b="1" kern="0" dirty="0">
                <a:latin typeface="+mj-ea"/>
                <a:ea typeface="+mj-ea"/>
              </a:rPr>
              <a:t>: 4</a:t>
            </a:r>
            <a:r>
              <a:rPr lang="ko-KR" altLang="en-US" sz="2000" b="1" kern="0" dirty="0">
                <a:latin typeface="+mj-ea"/>
                <a:ea typeface="+mj-ea"/>
              </a:rPr>
              <a:t>월 </a:t>
            </a:r>
            <a:r>
              <a:rPr lang="en-US" altLang="ko-KR" sz="2000" b="1" kern="0" dirty="0">
                <a:latin typeface="+mj-ea"/>
                <a:ea typeface="+mj-ea"/>
              </a:rPr>
              <a:t>27</a:t>
            </a:r>
            <a:r>
              <a:rPr lang="ko-KR" altLang="en-US" sz="2000" b="1" kern="0" dirty="0">
                <a:latin typeface="+mj-ea"/>
                <a:ea typeface="+mj-ea"/>
              </a:rPr>
              <a:t>일</a:t>
            </a:r>
            <a:r>
              <a:rPr lang="en-US" altLang="ko-KR" sz="2000" b="1" kern="0" dirty="0">
                <a:latin typeface="+mj-ea"/>
                <a:ea typeface="+mj-ea"/>
              </a:rPr>
              <a:t>(</a:t>
            </a:r>
            <a:r>
              <a:rPr lang="ko-KR" altLang="en-US" sz="2000" b="1" kern="0" dirty="0">
                <a:latin typeface="+mj-ea"/>
                <a:ea typeface="+mj-ea"/>
              </a:rPr>
              <a:t>월</a:t>
            </a:r>
            <a:r>
              <a:rPr lang="en-US" altLang="ko-KR" sz="2000" b="1" kern="0" dirty="0">
                <a:latin typeface="+mj-ea"/>
                <a:ea typeface="+mj-ea"/>
              </a:rPr>
              <a:t>) ~ 5</a:t>
            </a:r>
            <a:r>
              <a:rPr lang="ko-KR" altLang="en-US" sz="2000" b="1" kern="0" dirty="0">
                <a:latin typeface="+mj-ea"/>
                <a:ea typeface="+mj-ea"/>
              </a:rPr>
              <a:t>월 </a:t>
            </a:r>
            <a:r>
              <a:rPr lang="en-US" altLang="ko-KR" sz="2000" b="1" kern="0" dirty="0">
                <a:latin typeface="+mj-ea"/>
                <a:ea typeface="+mj-ea"/>
              </a:rPr>
              <a:t>11</a:t>
            </a:r>
            <a:r>
              <a:rPr lang="ko-KR" altLang="en-US" sz="2000" b="1" kern="0" dirty="0">
                <a:latin typeface="+mj-ea"/>
                <a:ea typeface="+mj-ea"/>
              </a:rPr>
              <a:t>일</a:t>
            </a:r>
            <a:r>
              <a:rPr lang="en-US" altLang="ko-KR" sz="2000" b="1" kern="0" dirty="0">
                <a:latin typeface="+mj-ea"/>
                <a:ea typeface="+mj-ea"/>
              </a:rPr>
              <a:t>(</a:t>
            </a:r>
            <a:r>
              <a:rPr lang="ko-KR" altLang="en-US" sz="2000" b="1" kern="0" dirty="0">
                <a:latin typeface="+mj-ea"/>
                <a:ea typeface="+mj-ea"/>
              </a:rPr>
              <a:t>금</a:t>
            </a:r>
            <a:r>
              <a:rPr lang="en-US" altLang="ko-KR" sz="2000" b="1" kern="0" dirty="0">
                <a:latin typeface="+mj-ea"/>
                <a:ea typeface="+mj-ea"/>
              </a:rPr>
              <a:t>)</a:t>
            </a:r>
          </a:p>
          <a:p>
            <a:pPr marL="285750" indent="-285750">
              <a:lnSpc>
                <a:spcPct val="150000"/>
              </a:lnSpc>
              <a:buClr>
                <a:schemeClr val="accent1"/>
              </a:buClr>
              <a:buFont typeface="Wingdings" panose="05000000000000000000" pitchFamily="2" charset="2"/>
              <a:buChar char="l"/>
              <a:defRPr/>
            </a:pPr>
            <a:r>
              <a:rPr lang="ko-KR" altLang="en-US" sz="2000" b="1" kern="0" dirty="0">
                <a:latin typeface="+mj-ea"/>
                <a:ea typeface="+mj-ea"/>
              </a:rPr>
              <a:t>학과 홈페이지 메인하단 </a:t>
            </a:r>
            <a:r>
              <a:rPr lang="en-US" altLang="ko-KR" sz="2000" b="1" kern="0" dirty="0">
                <a:latin typeface="+mj-ea"/>
                <a:ea typeface="+mj-ea"/>
              </a:rPr>
              <a:t>-&gt; ‘</a:t>
            </a:r>
            <a:r>
              <a:rPr lang="ko-KR" altLang="en-US" sz="2000" b="1" kern="0" dirty="0">
                <a:latin typeface="+mj-ea"/>
                <a:ea typeface="+mj-ea"/>
              </a:rPr>
              <a:t>신청서 작성</a:t>
            </a:r>
            <a:r>
              <a:rPr lang="en-US" altLang="ko-KR" sz="2000" b="1" kern="0" dirty="0">
                <a:latin typeface="+mj-ea"/>
                <a:ea typeface="+mj-ea"/>
              </a:rPr>
              <a:t>’</a:t>
            </a:r>
            <a:r>
              <a:rPr lang="ko-KR" altLang="en-US" sz="2000" b="1" kern="0" dirty="0">
                <a:latin typeface="+mj-ea"/>
                <a:ea typeface="+mj-ea"/>
              </a:rPr>
              <a:t> </a:t>
            </a:r>
            <a:r>
              <a:rPr lang="ko-KR" altLang="en-US" sz="2000" b="1" kern="0" dirty="0" err="1">
                <a:latin typeface="+mj-ea"/>
                <a:ea typeface="+mj-ea"/>
              </a:rPr>
              <a:t>퀵메뉴</a:t>
            </a:r>
            <a:r>
              <a:rPr lang="ko-KR" altLang="en-US" sz="2000" b="1" kern="0" dirty="0">
                <a:latin typeface="+mj-ea"/>
                <a:ea typeface="+mj-ea"/>
              </a:rPr>
              <a:t> 클릭</a:t>
            </a:r>
            <a:endParaRPr lang="en-US" altLang="ko-KR" b="1" kern="0" dirty="0">
              <a:latin typeface="+mj-ea"/>
              <a:ea typeface="+mj-ea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5FD70251-CAF0-4D7E-B607-4B76E5EDB545}"/>
              </a:ext>
            </a:extLst>
          </p:cNvPr>
          <p:cNvGrpSpPr/>
          <p:nvPr/>
        </p:nvGrpSpPr>
        <p:grpSpPr>
          <a:xfrm>
            <a:off x="1281314" y="2417735"/>
            <a:ext cx="5576685" cy="4054565"/>
            <a:chOff x="1281315" y="2326155"/>
            <a:chExt cx="5971892" cy="4202763"/>
          </a:xfrm>
        </p:grpSpPr>
        <p:pic>
          <p:nvPicPr>
            <p:cNvPr id="12" name="그림 11">
              <a:extLst>
                <a:ext uri="{FF2B5EF4-FFF2-40B4-BE49-F238E27FC236}">
                  <a16:creationId xmlns:a16="http://schemas.microsoft.com/office/drawing/2014/main" id="{197F9B85-B7DF-42A7-A186-8B9D695F89A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281315" y="2326155"/>
              <a:ext cx="5971892" cy="4202763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14" name="직사각형 13">
              <a:extLst>
                <a:ext uri="{FF2B5EF4-FFF2-40B4-BE49-F238E27FC236}">
                  <a16:creationId xmlns:a16="http://schemas.microsoft.com/office/drawing/2014/main" id="{EA74DE94-C624-4478-82EB-5A83DDF1998C}"/>
                </a:ext>
              </a:extLst>
            </p:cNvPr>
            <p:cNvSpPr/>
            <p:nvPr/>
          </p:nvSpPr>
          <p:spPr>
            <a:xfrm>
              <a:off x="5100141" y="4030101"/>
              <a:ext cx="1215418" cy="1177330"/>
            </a:xfrm>
            <a:prstGeom prst="rect">
              <a:avLst/>
            </a:prstGeom>
            <a:noFill/>
            <a:ln w="76200" cmpd="sng">
              <a:solidFill>
                <a:srgbClr val="FF0000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latinLnBrk="1" hangingPunct="1">
                <a:defRPr/>
              </a:pPr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01540927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AA3EFA9F-159F-4255-A84A-37CDA5CC67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69361" y="6334"/>
            <a:ext cx="1315801" cy="470639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EC1D750B-8518-4974-9F48-B50A8C61DF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571747"/>
            <a:ext cx="12192000" cy="279919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72D9DDB9-BE55-40C0-A60E-5BBEED4F06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348303" y="1056636"/>
            <a:ext cx="11563034" cy="46032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BAF9A080-430D-479D-B132-1962F5D51962}"/>
              </a:ext>
            </a:extLst>
          </p:cNvPr>
          <p:cNvSpPr/>
          <p:nvPr/>
        </p:nvSpPr>
        <p:spPr>
          <a:xfrm>
            <a:off x="1281315" y="480001"/>
            <a:ext cx="92399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>
                <a:solidFill>
                  <a:srgbClr val="CC0000"/>
                </a:solidFill>
                <a:latin typeface="+mj-ea"/>
                <a:ea typeface="+mj-ea"/>
                <a:cs typeface="Tahoma" panose="020B0604030504040204" pitchFamily="34" charset="0"/>
              </a:rPr>
              <a:t>디자인프로젝트 신청 기간 및 방법</a:t>
            </a:r>
            <a:endParaRPr lang="en-US" altLang="ko-KR" sz="2000" b="1" dirty="0">
              <a:latin typeface="+mj-ea"/>
              <a:ea typeface="+mj-ea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FC62CF7A-F00C-4D3E-AE1B-47A94283F7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977" y="6602860"/>
            <a:ext cx="4079024" cy="244668"/>
          </a:xfrm>
          <a:prstGeom prst="rect">
            <a:avLst/>
          </a:prstGeom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3D8BCE42-292D-4A10-A83F-903E7965F409}"/>
              </a:ext>
            </a:extLst>
          </p:cNvPr>
          <p:cNvSpPr/>
          <p:nvPr/>
        </p:nvSpPr>
        <p:spPr>
          <a:xfrm>
            <a:off x="909790" y="1331093"/>
            <a:ext cx="8672359" cy="9561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Clr>
                <a:schemeClr val="accent1"/>
              </a:buClr>
              <a:buFont typeface="Wingdings" panose="05000000000000000000" pitchFamily="2" charset="2"/>
              <a:buChar char="l"/>
              <a:defRPr/>
            </a:pPr>
            <a:r>
              <a:rPr lang="ko-KR" altLang="en-US" sz="2000" b="1" kern="0" dirty="0">
                <a:latin typeface="+mj-ea"/>
                <a:ea typeface="+mj-ea"/>
              </a:rPr>
              <a:t>신청서 작성페이지 </a:t>
            </a:r>
            <a:r>
              <a:rPr lang="en-US" altLang="ko-KR" sz="2000" b="1" kern="0" dirty="0">
                <a:latin typeface="+mj-ea"/>
                <a:ea typeface="+mj-ea"/>
              </a:rPr>
              <a:t>-&gt; ‘</a:t>
            </a:r>
            <a:r>
              <a:rPr lang="ko-KR" altLang="en-US" sz="2000" b="1" kern="0" dirty="0">
                <a:latin typeface="+mj-ea"/>
                <a:ea typeface="+mj-ea"/>
              </a:rPr>
              <a:t>디자인프로젝트 </a:t>
            </a:r>
            <a:r>
              <a:rPr lang="ko-KR" altLang="en-US" sz="2000" b="1" kern="0" dirty="0" err="1">
                <a:latin typeface="+mj-ea"/>
                <a:ea typeface="+mj-ea"/>
              </a:rPr>
              <a:t>신청＇선택</a:t>
            </a:r>
            <a:endParaRPr lang="en-US" altLang="ko-KR" sz="2000" b="1" kern="0" dirty="0">
              <a:latin typeface="+mj-ea"/>
              <a:ea typeface="+mj-ea"/>
            </a:endParaRPr>
          </a:p>
          <a:p>
            <a:pPr marL="285750" indent="-285750">
              <a:lnSpc>
                <a:spcPct val="150000"/>
              </a:lnSpc>
              <a:buClr>
                <a:schemeClr val="accent1"/>
              </a:buClr>
              <a:buFont typeface="Wingdings" panose="05000000000000000000" pitchFamily="2" charset="2"/>
              <a:buChar char="l"/>
              <a:defRPr/>
            </a:pPr>
            <a:r>
              <a:rPr lang="ko-KR" altLang="en-US" sz="2000" b="1" kern="0" dirty="0">
                <a:latin typeface="+mj-ea"/>
                <a:ea typeface="+mj-ea"/>
              </a:rPr>
              <a:t>모바일</a:t>
            </a:r>
            <a:r>
              <a:rPr lang="en-US" altLang="ko-KR" sz="2000" b="1" kern="0" dirty="0">
                <a:latin typeface="+mj-ea"/>
                <a:ea typeface="+mj-ea"/>
              </a:rPr>
              <a:t>(</a:t>
            </a:r>
            <a:r>
              <a:rPr lang="ko-KR" altLang="en-US" sz="2000" b="1" kern="0" dirty="0">
                <a:latin typeface="+mj-ea"/>
                <a:ea typeface="+mj-ea"/>
              </a:rPr>
              <a:t>반응형</a:t>
            </a:r>
            <a:r>
              <a:rPr lang="en-US" altLang="ko-KR" sz="2000" b="1" kern="0" dirty="0">
                <a:latin typeface="+mj-ea"/>
                <a:ea typeface="+mj-ea"/>
              </a:rPr>
              <a:t>) </a:t>
            </a:r>
            <a:r>
              <a:rPr lang="ko-KR" altLang="en-US" sz="2000" b="1" kern="0" dirty="0">
                <a:latin typeface="+mj-ea"/>
                <a:ea typeface="+mj-ea"/>
              </a:rPr>
              <a:t>접근가능</a:t>
            </a:r>
            <a:endParaRPr lang="en-US" altLang="ko-KR" b="1" kern="0" dirty="0">
              <a:latin typeface="+mj-ea"/>
              <a:ea typeface="+mj-ea"/>
            </a:endParaRPr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ACDE5032-7E85-46FA-96F3-B46D5F20C83D}"/>
              </a:ext>
            </a:extLst>
          </p:cNvPr>
          <p:cNvGrpSpPr/>
          <p:nvPr/>
        </p:nvGrpSpPr>
        <p:grpSpPr>
          <a:xfrm>
            <a:off x="1341175" y="2399682"/>
            <a:ext cx="4625674" cy="4059634"/>
            <a:chOff x="4901585" y="1953232"/>
            <a:chExt cx="4521385" cy="4424767"/>
          </a:xfrm>
        </p:grpSpPr>
        <p:pic>
          <p:nvPicPr>
            <p:cNvPr id="2" name="그림 1">
              <a:extLst>
                <a:ext uri="{FF2B5EF4-FFF2-40B4-BE49-F238E27FC236}">
                  <a16:creationId xmlns:a16="http://schemas.microsoft.com/office/drawing/2014/main" id="{8E3D7CF1-ED59-4400-B7FA-E0EB9580E64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t="3281" b="10547"/>
            <a:stretch/>
          </p:blipFill>
          <p:spPr>
            <a:xfrm>
              <a:off x="4901585" y="1953232"/>
              <a:ext cx="4521385" cy="4424767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14" name="직사각형 13">
              <a:extLst>
                <a:ext uri="{FF2B5EF4-FFF2-40B4-BE49-F238E27FC236}">
                  <a16:creationId xmlns:a16="http://schemas.microsoft.com/office/drawing/2014/main" id="{EA74DE94-C624-4478-82EB-5A83DDF1998C}"/>
                </a:ext>
              </a:extLst>
            </p:cNvPr>
            <p:cNvSpPr/>
            <p:nvPr/>
          </p:nvSpPr>
          <p:spPr>
            <a:xfrm>
              <a:off x="4975599" y="5801363"/>
              <a:ext cx="1874652" cy="297219"/>
            </a:xfrm>
            <a:prstGeom prst="rect">
              <a:avLst/>
            </a:prstGeom>
            <a:noFill/>
            <a:ln w="76200" cmpd="sng">
              <a:solidFill>
                <a:srgbClr val="FF0000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latinLnBrk="1" hangingPunct="1">
                <a:defRPr/>
              </a:pPr>
              <a:endParaRPr lang="ko-KR" altLang="en-US"/>
            </a:p>
          </p:txBody>
        </p:sp>
        <p:sp>
          <p:nvSpPr>
            <p:cNvPr id="15" name="직사각형 14">
              <a:extLst>
                <a:ext uri="{FF2B5EF4-FFF2-40B4-BE49-F238E27FC236}">
                  <a16:creationId xmlns:a16="http://schemas.microsoft.com/office/drawing/2014/main" id="{5B5EE6B1-56A6-4D42-BA2C-781CD5DC72BB}"/>
                </a:ext>
              </a:extLst>
            </p:cNvPr>
            <p:cNvSpPr/>
            <p:nvPr/>
          </p:nvSpPr>
          <p:spPr>
            <a:xfrm>
              <a:off x="5058257" y="3563091"/>
              <a:ext cx="1874652" cy="297219"/>
            </a:xfrm>
            <a:prstGeom prst="rect">
              <a:avLst/>
            </a:prstGeom>
            <a:solidFill>
              <a:schemeClr val="bg1"/>
            </a:solidFill>
            <a:ln w="76200" cmpd="sng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latinLnBrk="1" hangingPunct="1">
                <a:defRPr/>
              </a:pPr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19937636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4DD6A0-C1FD-6C4D-7013-AAE34CF76B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E5408335-144D-3ECA-3B20-A37DF4E3D3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69361" y="6334"/>
            <a:ext cx="1315801" cy="470639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7ADACB3B-0010-CED0-F7DE-C34B720C65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571747"/>
            <a:ext cx="12192000" cy="279919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146006B3-31BF-161D-65E5-86699C47D0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348303" y="1056636"/>
            <a:ext cx="11563034" cy="46032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58E47618-26A1-5AA5-F024-8D2ACEB9E615}"/>
              </a:ext>
            </a:extLst>
          </p:cNvPr>
          <p:cNvSpPr/>
          <p:nvPr/>
        </p:nvSpPr>
        <p:spPr>
          <a:xfrm>
            <a:off x="1281315" y="480001"/>
            <a:ext cx="92399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>
                <a:solidFill>
                  <a:srgbClr val="CC0000"/>
                </a:solidFill>
                <a:latin typeface="+mj-ea"/>
                <a:ea typeface="+mj-ea"/>
                <a:cs typeface="Tahoma" panose="020B0604030504040204" pitchFamily="34" charset="0"/>
              </a:rPr>
              <a:t>디자인프로젝트 신청 기간 및 방법</a:t>
            </a:r>
            <a:endParaRPr lang="en-US" altLang="ko-KR" sz="2000" b="1" dirty="0">
              <a:latin typeface="+mj-ea"/>
              <a:ea typeface="+mj-ea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A976D9FE-FAA9-35A2-CFD0-5EC55EA1841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977" y="6602860"/>
            <a:ext cx="4079024" cy="244668"/>
          </a:xfrm>
          <a:prstGeom prst="rect">
            <a:avLst/>
          </a:prstGeom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59FA4837-623F-FE63-5710-034EC45292D4}"/>
              </a:ext>
            </a:extLst>
          </p:cNvPr>
          <p:cNvSpPr/>
          <p:nvPr/>
        </p:nvSpPr>
        <p:spPr>
          <a:xfrm>
            <a:off x="909790" y="1331093"/>
            <a:ext cx="11053610" cy="32644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Clr>
                <a:schemeClr val="accent1"/>
              </a:buClr>
              <a:buFont typeface="Wingdings" panose="05000000000000000000" pitchFamily="2" charset="2"/>
              <a:buChar char="l"/>
              <a:defRPr/>
            </a:pPr>
            <a:r>
              <a:rPr lang="en-US" altLang="ko-KR" sz="2000" b="1" kern="0" dirty="0">
                <a:latin typeface="+mj-ea"/>
                <a:ea typeface="+mj-ea"/>
              </a:rPr>
              <a:t>3</a:t>
            </a:r>
            <a:r>
              <a:rPr lang="ko-KR" altLang="en-US" sz="2000" b="1" kern="0" dirty="0">
                <a:latin typeface="+mj-ea"/>
                <a:ea typeface="+mj-ea"/>
              </a:rPr>
              <a:t>지망 모두 다른 교수님으로 선택해 주어야 합니다</a:t>
            </a:r>
            <a:r>
              <a:rPr lang="en-US" altLang="ko-KR" sz="2000" b="1" kern="0" dirty="0">
                <a:latin typeface="+mj-ea"/>
                <a:ea typeface="+mj-ea"/>
              </a:rPr>
              <a:t>.</a:t>
            </a:r>
          </a:p>
          <a:p>
            <a:pPr marL="285750" indent="-285750">
              <a:lnSpc>
                <a:spcPct val="150000"/>
              </a:lnSpc>
              <a:buClr>
                <a:schemeClr val="accent1"/>
              </a:buClr>
              <a:buFont typeface="Wingdings" panose="05000000000000000000" pitchFamily="2" charset="2"/>
              <a:buChar char="l"/>
              <a:defRPr/>
            </a:pPr>
            <a:r>
              <a:rPr lang="en-US" altLang="ko-KR" sz="2000" b="1" kern="0" dirty="0">
                <a:latin typeface="+mj-ea"/>
                <a:ea typeface="+mj-ea"/>
              </a:rPr>
              <a:t>2, 3</a:t>
            </a:r>
            <a:r>
              <a:rPr lang="ko-KR" altLang="en-US" sz="2000" b="1" kern="0" dirty="0">
                <a:latin typeface="+mj-ea"/>
                <a:ea typeface="+mj-ea"/>
              </a:rPr>
              <a:t>지망을 </a:t>
            </a:r>
            <a:r>
              <a:rPr lang="en-US" altLang="ko-KR" sz="2000" b="1" kern="0" dirty="0">
                <a:latin typeface="+mj-ea"/>
                <a:ea typeface="+mj-ea"/>
              </a:rPr>
              <a:t>1</a:t>
            </a:r>
            <a:r>
              <a:rPr lang="ko-KR" altLang="en-US" sz="2000" b="1" kern="0" dirty="0">
                <a:latin typeface="+mj-ea"/>
                <a:ea typeface="+mj-ea"/>
              </a:rPr>
              <a:t>지망과 동일 교수 또는 공란인 경우에 연구실 선택에 불이익이 있을 수 있습니다</a:t>
            </a:r>
            <a:r>
              <a:rPr lang="en-US" altLang="ko-KR" sz="2000" b="1" kern="0" dirty="0">
                <a:latin typeface="+mj-ea"/>
                <a:ea typeface="+mj-ea"/>
              </a:rPr>
              <a:t>.</a:t>
            </a:r>
          </a:p>
          <a:p>
            <a:pPr marL="285750" indent="-285750">
              <a:lnSpc>
                <a:spcPct val="150000"/>
              </a:lnSpc>
              <a:buClr>
                <a:schemeClr val="accent1"/>
              </a:buClr>
              <a:buFont typeface="Wingdings" panose="05000000000000000000" pitchFamily="2" charset="2"/>
              <a:buChar char="l"/>
              <a:defRPr/>
            </a:pPr>
            <a:r>
              <a:rPr lang="ko-KR" altLang="en-US" sz="2000" b="1" kern="0" dirty="0">
                <a:latin typeface="+mj-ea"/>
                <a:ea typeface="+mj-ea"/>
              </a:rPr>
              <a:t>연구실 방문 및 교수 면담은 필수 사항은 아닙니다</a:t>
            </a:r>
            <a:r>
              <a:rPr lang="en-US" altLang="ko-KR" sz="2000" b="1" kern="0" dirty="0">
                <a:latin typeface="+mj-ea"/>
                <a:ea typeface="+mj-ea"/>
              </a:rPr>
              <a:t>.</a:t>
            </a:r>
          </a:p>
          <a:p>
            <a:pPr marL="285750" indent="-285750">
              <a:lnSpc>
                <a:spcPct val="150000"/>
              </a:lnSpc>
              <a:buClr>
                <a:schemeClr val="accent1"/>
              </a:buClr>
              <a:buFont typeface="Wingdings" panose="05000000000000000000" pitchFamily="2" charset="2"/>
              <a:buChar char="l"/>
              <a:defRPr/>
            </a:pPr>
            <a:r>
              <a:rPr lang="ko-KR" altLang="en-US" sz="2000" b="1" kern="0" dirty="0">
                <a:solidFill>
                  <a:srgbClr val="FF0000"/>
                </a:solidFill>
                <a:latin typeface="+mj-ea"/>
                <a:ea typeface="+mj-ea"/>
              </a:rPr>
              <a:t>연구실 지원 조정 모임에 불참하는 경우에 배정에 불이익이 있을 수 있으니</a:t>
            </a:r>
            <a:r>
              <a:rPr lang="en-US" altLang="ko-KR" sz="2000" b="1" kern="0" dirty="0">
                <a:solidFill>
                  <a:srgbClr val="FF0000"/>
                </a:solidFill>
                <a:latin typeface="+mj-ea"/>
                <a:ea typeface="+mj-ea"/>
              </a:rPr>
              <a:t>, </a:t>
            </a:r>
          </a:p>
          <a:p>
            <a:pPr>
              <a:lnSpc>
                <a:spcPct val="150000"/>
              </a:lnSpc>
              <a:buClr>
                <a:schemeClr val="accent1"/>
              </a:buClr>
              <a:defRPr/>
            </a:pPr>
            <a:r>
              <a:rPr lang="en-US" altLang="ko-KR" sz="2000" b="1" kern="0" dirty="0">
                <a:solidFill>
                  <a:srgbClr val="FF0000"/>
                </a:solidFill>
                <a:latin typeface="+mj-ea"/>
                <a:ea typeface="+mj-ea"/>
              </a:rPr>
              <a:t>   </a:t>
            </a:r>
            <a:r>
              <a:rPr lang="ko-KR" altLang="en-US" sz="2000" b="1" kern="0" dirty="0">
                <a:solidFill>
                  <a:srgbClr val="FF0000"/>
                </a:solidFill>
                <a:latin typeface="+mj-ea"/>
                <a:ea typeface="+mj-ea"/>
              </a:rPr>
              <a:t>꼭 참석하기 바랍니다</a:t>
            </a:r>
            <a:r>
              <a:rPr lang="en-US" altLang="ko-KR" sz="2000" b="1" kern="0" dirty="0">
                <a:solidFill>
                  <a:srgbClr val="FF0000"/>
                </a:solidFill>
                <a:latin typeface="+mj-ea"/>
                <a:ea typeface="+mj-ea"/>
              </a:rPr>
              <a:t>.</a:t>
            </a:r>
          </a:p>
          <a:p>
            <a:pPr marL="285750" indent="-285750">
              <a:lnSpc>
                <a:spcPct val="150000"/>
              </a:lnSpc>
              <a:buClr>
                <a:schemeClr val="accent1"/>
              </a:buClr>
              <a:buFont typeface="Wingdings" panose="05000000000000000000" pitchFamily="2" charset="2"/>
              <a:buChar char="l"/>
              <a:defRPr/>
            </a:pPr>
            <a:r>
              <a:rPr lang="ko-KR" altLang="en-US" sz="2000" b="1" kern="0" dirty="0">
                <a:latin typeface="+mj-ea"/>
                <a:ea typeface="+mj-ea"/>
              </a:rPr>
              <a:t>지망 연구실이 확정된 후 최종 개별 통보되며</a:t>
            </a:r>
            <a:r>
              <a:rPr lang="en-US" altLang="ko-KR" sz="2000" b="1" kern="0" dirty="0">
                <a:latin typeface="+mj-ea"/>
                <a:ea typeface="+mj-ea"/>
              </a:rPr>
              <a:t>,</a:t>
            </a:r>
          </a:p>
          <a:p>
            <a:pPr>
              <a:lnSpc>
                <a:spcPct val="150000"/>
              </a:lnSpc>
              <a:buClr>
                <a:schemeClr val="accent1"/>
              </a:buClr>
              <a:defRPr/>
            </a:pPr>
            <a:r>
              <a:rPr lang="en-US" altLang="ko-KR" sz="2000" b="1" kern="0" dirty="0">
                <a:latin typeface="+mj-ea"/>
                <a:ea typeface="+mj-ea"/>
              </a:rPr>
              <a:t>   </a:t>
            </a:r>
            <a:r>
              <a:rPr lang="ko-KR" altLang="en-US" sz="2000" b="1" kern="0" dirty="0">
                <a:latin typeface="+mj-ea"/>
                <a:ea typeface="+mj-ea"/>
              </a:rPr>
              <a:t>이후 순차적으로 면접을 통해서 지망 연구실이 확정됩니다</a:t>
            </a:r>
            <a:r>
              <a:rPr lang="en-US" altLang="ko-KR" sz="2000" b="1" kern="0" dirty="0">
                <a:latin typeface="+mj-ea"/>
                <a:ea typeface="+mj-ea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1110006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AA3EFA9F-159F-4255-A84A-37CDA5CC67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69361" y="6334"/>
            <a:ext cx="1315801" cy="470639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EC1D750B-8518-4974-9F48-B50A8C61DF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571747"/>
            <a:ext cx="12192000" cy="279919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72D9DDB9-BE55-40C0-A60E-5BBEED4F06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348303" y="1056636"/>
            <a:ext cx="11563034" cy="46032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BAF9A080-430D-479D-B132-1962F5D51962}"/>
              </a:ext>
            </a:extLst>
          </p:cNvPr>
          <p:cNvSpPr/>
          <p:nvPr/>
        </p:nvSpPr>
        <p:spPr>
          <a:xfrm>
            <a:off x="1281315" y="480001"/>
            <a:ext cx="92399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>
                <a:solidFill>
                  <a:srgbClr val="CC0000"/>
                </a:solidFill>
                <a:latin typeface="+mj-ea"/>
                <a:ea typeface="+mj-ea"/>
                <a:cs typeface="Tahoma" panose="020B0604030504040204" pitchFamily="34" charset="0"/>
              </a:rPr>
              <a:t>디자인프로젝트 배정 일정</a:t>
            </a:r>
            <a:endParaRPr lang="en-US" altLang="ko-KR" sz="2000" b="1" dirty="0">
              <a:latin typeface="+mj-ea"/>
              <a:ea typeface="+mj-ea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FC62CF7A-F00C-4D3E-AE1B-47A94283F7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977" y="6602860"/>
            <a:ext cx="4079024" cy="244668"/>
          </a:xfrm>
          <a:prstGeom prst="rect">
            <a:avLst/>
          </a:prstGeom>
        </p:spPr>
      </p:pic>
      <p:graphicFrame>
        <p:nvGraphicFramePr>
          <p:cNvPr id="9" name="표 8">
            <a:extLst>
              <a:ext uri="{FF2B5EF4-FFF2-40B4-BE49-F238E27FC236}">
                <a16:creationId xmlns:a16="http://schemas.microsoft.com/office/drawing/2014/main" id="{78F0418C-7E89-4A5A-BC1A-39CF9981B0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0446804"/>
              </p:ext>
            </p:extLst>
          </p:nvPr>
        </p:nvGraphicFramePr>
        <p:xfrm>
          <a:off x="1583428" y="1370065"/>
          <a:ext cx="9117083" cy="4803298"/>
        </p:xfrm>
        <a:graphic>
          <a:graphicData uri="http://schemas.openxmlformats.org/drawingml/2006/table">
            <a:tbl>
              <a:tblPr/>
              <a:tblGrid>
                <a:gridCol w="31146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702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3215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8544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내</a:t>
                      </a: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  </a:t>
                      </a: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용</a:t>
                      </a:r>
                      <a:endParaRPr kumimoji="0" 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03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일  시</a:t>
                      </a:r>
                      <a:endParaRPr kumimoji="0" lang="ko-KR" sz="1400" b="1" i="0" u="none" strike="noStrike" cap="none" normalizeH="0" baseline="3000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76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비</a:t>
                      </a: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  </a:t>
                      </a: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고</a:t>
                      </a:r>
                      <a:endParaRPr kumimoji="0" 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014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대학원 </a:t>
                      </a: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설명회</a:t>
                      </a:r>
                      <a:endParaRPr kumimoji="0" lang="en-US" alt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굴림" charset="-12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및</a:t>
                      </a: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 배정절차 설명</a:t>
                      </a:r>
                      <a:endParaRPr kumimoji="0" 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4150" marR="0" lvl="0" indent="-122238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04/9(</a:t>
                      </a: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목</a:t>
                      </a: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)</a:t>
                      </a: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18:00</a:t>
                      </a:r>
                      <a:endParaRPr kumimoji="0" lang="ko-KR" alt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68263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온라인 및 오프라인</a:t>
                      </a:r>
                      <a:endParaRPr kumimoji="0" lang="en-US" altLang="ko-KR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  <a:p>
                      <a:pPr marL="68263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4/21~27 </a:t>
                      </a:r>
                      <a:r>
                        <a:rPr kumimoji="0" lang="ko-KR" alt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중간고사기간</a:t>
                      </a:r>
                      <a:endParaRPr kumimoji="0" lang="ko-KR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014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연구실 설명회</a:t>
                      </a:r>
                      <a:endParaRPr kumimoji="0" lang="ko-KR" alt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04/9(</a:t>
                      </a:r>
                      <a:r>
                        <a:rPr lang="ko-KR" altLang="en-US" sz="14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목</a:t>
                      </a:r>
                      <a:r>
                        <a:rPr lang="en-US" altLang="ko-KR" sz="14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4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소개 영상 업로드</a:t>
                      </a:r>
                      <a:endParaRPr kumimoji="0" lang="ko-KR" alt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174625" marR="0" lvl="0" indent="-1270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전자공학과 연구실 소개</a:t>
                      </a:r>
                      <a:endParaRPr kumimoji="0" lang="ko-KR" alt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014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연구실 방문 및 면담</a:t>
                      </a:r>
                      <a:endParaRPr kumimoji="0" lang="ko-KR" alt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4/27(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월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~ 5/8(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금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174625" marR="0" lvl="0" indent="-1270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연구실 방문 및 교수님 면담</a:t>
                      </a: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014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1</a:t>
                      </a: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차</a:t>
                      </a: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 </a:t>
                      </a: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지원</a:t>
                      </a: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 </a:t>
                      </a: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신청</a:t>
                      </a:r>
                      <a:endParaRPr kumimoji="0" 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4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4/27(</a:t>
                      </a:r>
                      <a:r>
                        <a:rPr lang="ko-KR" altLang="en-US" sz="14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월</a:t>
                      </a:r>
                      <a:r>
                        <a:rPr lang="en-US" altLang="ko-KR" sz="14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4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4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~ 5/11(</a:t>
                      </a:r>
                      <a:r>
                        <a:rPr lang="ko-KR" altLang="en-US" sz="14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월</a:t>
                      </a:r>
                      <a:r>
                        <a:rPr lang="en-US" altLang="ko-KR" sz="1400" b="1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b="1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270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홈페이지에서 신청</a:t>
                      </a: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 </a:t>
                      </a:r>
                    </a:p>
                    <a:p>
                      <a:pPr marL="180975" marR="0" lvl="0" indent="-1270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희망연구실 중복신청 불가</a:t>
                      </a:r>
                      <a:r>
                        <a:rPr kumimoji="0" lang="en-US" altLang="ko-KR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)</a:t>
                      </a: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545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배정 조정 모임</a:t>
                      </a:r>
                      <a:endParaRPr kumimoji="0" lang="en-US" alt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(</a:t>
                      </a: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지원자 신청 조정</a:t>
                      </a: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)</a:t>
                      </a:r>
                      <a:endParaRPr kumimoji="0" lang="ko-KR" sz="12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5/14(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목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18:00 </a:t>
                      </a: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174625" marR="0" lvl="0" indent="-1270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필요 시 전원 참석 요청</a:t>
                      </a:r>
                      <a:endParaRPr kumimoji="0" 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071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학과회의 </a:t>
                      </a:r>
                      <a:endParaRPr kumimoji="0" lang="en-US" altLang="ko-KR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(</a:t>
                      </a: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상황에 따라 이메일 보고</a:t>
                      </a: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)</a:t>
                      </a:r>
                      <a:endParaRPr kumimoji="0" 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5/18(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월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 16:30</a:t>
                      </a: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174625" marR="0" lvl="0" indent="-1270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1</a:t>
                      </a: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차 지원 신청 보고</a:t>
                      </a:r>
                      <a:endParaRPr kumimoji="0" lang="en-US" alt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굴림" charset="-127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025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지망</a:t>
                      </a: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 </a:t>
                      </a: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연구실 </a:t>
                      </a: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공지</a:t>
                      </a:r>
                      <a:endParaRPr kumimoji="0" 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5/19(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화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174625" marR="0" lvl="0" indent="-1270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014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지원 연구실별 면접 실시</a:t>
                      </a:r>
                      <a:endParaRPr kumimoji="0" 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5/20(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수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~ 5/27(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수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174625" marR="0" lvl="0" indent="-1270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4014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1</a:t>
                      </a: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차 배정 결과 공지</a:t>
                      </a:r>
                      <a:endParaRPr kumimoji="0" 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5/29(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금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174625" marR="0" lvl="0" indent="-1270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이메일로</a:t>
                      </a: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 배정 결과 통보</a:t>
                      </a:r>
                      <a:endParaRPr kumimoji="0" 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4014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2</a:t>
                      </a: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차 배정</a:t>
                      </a:r>
                      <a:endParaRPr kumimoji="0" 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4150" marR="0" lvl="0" indent="-122238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굴림" charset="-127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174625" marR="0" lvl="0" indent="-1270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 </a:t>
                      </a:r>
                      <a:r>
                        <a:rPr kumimoji="0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1</a:t>
                      </a:r>
                      <a:r>
                        <a:rPr kumimoji="0" 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차 </a:t>
                      </a:r>
                      <a:r>
                        <a:rPr kumimoji="0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미결정자에 대해 진행</a:t>
                      </a:r>
                      <a:endParaRPr kumimoji="0" 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6838" marR="6838" marT="6837" marB="683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0012522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AA3EFA9F-159F-4255-A84A-37CDA5CC67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69361" y="6334"/>
            <a:ext cx="1315801" cy="470639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EC1D750B-8518-4974-9F48-B50A8C61DF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571747"/>
            <a:ext cx="12192000" cy="279919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72D9DDB9-BE55-40C0-A60E-5BBEED4F06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348303" y="1056636"/>
            <a:ext cx="11563034" cy="46032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BAF9A080-430D-479D-B132-1962F5D51962}"/>
              </a:ext>
            </a:extLst>
          </p:cNvPr>
          <p:cNvSpPr/>
          <p:nvPr/>
        </p:nvSpPr>
        <p:spPr>
          <a:xfrm>
            <a:off x="1281315" y="480001"/>
            <a:ext cx="92399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b="1" dirty="0">
                <a:solidFill>
                  <a:srgbClr val="CC0000"/>
                </a:solidFill>
                <a:latin typeface="+mj-ea"/>
                <a:ea typeface="+mj-ea"/>
                <a:cs typeface="Tahoma" panose="020B0604030504040204" pitchFamily="34" charset="0"/>
              </a:rPr>
              <a:t>문의처</a:t>
            </a:r>
            <a:endParaRPr lang="en-US" altLang="ko-KR" sz="2000" b="1" dirty="0">
              <a:latin typeface="+mj-ea"/>
              <a:ea typeface="+mj-ea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FC62CF7A-F00C-4D3E-AE1B-47A94283F7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977" y="6602860"/>
            <a:ext cx="4079024" cy="244668"/>
          </a:xfrm>
          <a:prstGeom prst="rect">
            <a:avLst/>
          </a:prstGeom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AE0A60D4-107F-421B-B3E6-B2410ED36CB2}"/>
              </a:ext>
            </a:extLst>
          </p:cNvPr>
          <p:cNvSpPr/>
          <p:nvPr/>
        </p:nvSpPr>
        <p:spPr>
          <a:xfrm>
            <a:off x="909791" y="1331093"/>
            <a:ext cx="5813408" cy="51111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Clr>
                <a:schemeClr val="accent1"/>
              </a:buClr>
              <a:buFont typeface="Wingdings" panose="05000000000000000000" pitchFamily="2" charset="2"/>
              <a:buChar char="l"/>
              <a:defRPr/>
            </a:pPr>
            <a:r>
              <a:rPr lang="ko-KR" altLang="en-US" sz="2000" b="1" kern="0" dirty="0">
                <a:latin typeface="+mj-ea"/>
                <a:ea typeface="+mj-ea"/>
              </a:rPr>
              <a:t>디자인프로젝트 담당 교수</a:t>
            </a:r>
            <a:endParaRPr lang="en-US" altLang="ko-KR" sz="2000" b="1" kern="0" dirty="0">
              <a:latin typeface="+mj-ea"/>
              <a:ea typeface="+mj-ea"/>
            </a:endParaRPr>
          </a:p>
          <a:p>
            <a:pPr marL="742950" lvl="1" indent="-285750">
              <a:lnSpc>
                <a:spcPct val="150000"/>
              </a:lnSpc>
              <a:buClr>
                <a:schemeClr val="accent1"/>
              </a:buClr>
              <a:buFont typeface="Arial" panose="020B0604020202020204" pitchFamily="34" charset="0"/>
              <a:buChar char="•"/>
              <a:defRPr/>
            </a:pPr>
            <a:r>
              <a:rPr lang="ko-KR" altLang="en-US" sz="2000" b="1" kern="0" dirty="0">
                <a:latin typeface="+mj-ea"/>
                <a:ea typeface="+mj-ea"/>
              </a:rPr>
              <a:t>김영록 교수</a:t>
            </a:r>
            <a:endParaRPr lang="en-US" altLang="ko-KR" sz="2000" b="1" kern="0" dirty="0">
              <a:latin typeface="+mj-ea"/>
              <a:ea typeface="+mj-ea"/>
            </a:endParaRPr>
          </a:p>
          <a:p>
            <a:pPr lvl="1">
              <a:lnSpc>
                <a:spcPct val="150000"/>
              </a:lnSpc>
              <a:buClr>
                <a:schemeClr val="accent1"/>
              </a:buClr>
              <a:defRPr/>
            </a:pPr>
            <a:r>
              <a:rPr lang="en-US" altLang="ko-KR" sz="2000" b="1" kern="0" dirty="0">
                <a:latin typeface="+mj-ea"/>
                <a:ea typeface="+mj-ea"/>
              </a:rPr>
              <a:t>   ylkim@sogang.ac.kr</a:t>
            </a:r>
          </a:p>
          <a:p>
            <a:pPr marL="742950" lvl="1" indent="-285750">
              <a:lnSpc>
                <a:spcPct val="150000"/>
              </a:lnSpc>
              <a:buClr>
                <a:schemeClr val="accent1"/>
              </a:buClr>
              <a:buFont typeface="Arial" panose="020B0604020202020204" pitchFamily="34" charset="0"/>
              <a:buChar char="•"/>
              <a:defRPr/>
            </a:pPr>
            <a:endParaRPr lang="en-US" altLang="ko-KR" sz="2000" b="1" kern="0" dirty="0">
              <a:latin typeface="+mj-ea"/>
              <a:ea typeface="+mj-ea"/>
            </a:endParaRPr>
          </a:p>
          <a:p>
            <a:pPr marL="285750" indent="-285750">
              <a:lnSpc>
                <a:spcPct val="150000"/>
              </a:lnSpc>
              <a:buClr>
                <a:schemeClr val="accent1"/>
              </a:buClr>
              <a:buFont typeface="Wingdings" panose="05000000000000000000" pitchFamily="2" charset="2"/>
              <a:buChar char="l"/>
              <a:defRPr/>
            </a:pPr>
            <a:r>
              <a:rPr lang="ko-KR" altLang="en-US" sz="2000" b="1" kern="0" dirty="0">
                <a:latin typeface="+mj-ea"/>
                <a:ea typeface="+mj-ea"/>
              </a:rPr>
              <a:t>담당 조교</a:t>
            </a:r>
            <a:endParaRPr lang="en-US" altLang="ko-KR" sz="2000" b="1" kern="0" dirty="0">
              <a:latin typeface="+mj-ea"/>
              <a:ea typeface="+mj-ea"/>
            </a:endParaRPr>
          </a:p>
          <a:p>
            <a:pPr marL="742950" lvl="1" indent="-285750">
              <a:lnSpc>
                <a:spcPct val="150000"/>
              </a:lnSpc>
              <a:buClr>
                <a:schemeClr val="accent1"/>
              </a:buClr>
              <a:buFont typeface="Arial" panose="020B0604020202020204" pitchFamily="34" charset="0"/>
              <a:buChar char="•"/>
              <a:defRPr/>
            </a:pPr>
            <a:r>
              <a:rPr lang="ko-KR" altLang="en-US" sz="2000" b="1" kern="0" dirty="0">
                <a:latin typeface="+mj-ea"/>
                <a:ea typeface="+mj-ea"/>
              </a:rPr>
              <a:t>허준영 석사과정</a:t>
            </a:r>
            <a:endParaRPr lang="en-US" altLang="ko-KR" sz="2000" b="1" kern="0" dirty="0">
              <a:latin typeface="+mj-ea"/>
              <a:ea typeface="+mj-ea"/>
            </a:endParaRPr>
          </a:p>
          <a:p>
            <a:pPr lvl="1">
              <a:lnSpc>
                <a:spcPct val="150000"/>
              </a:lnSpc>
              <a:buClr>
                <a:schemeClr val="accent1"/>
              </a:buClr>
              <a:defRPr/>
            </a:pPr>
            <a:r>
              <a:rPr lang="en-US" altLang="ko-KR" sz="2000" b="1" kern="0" dirty="0">
                <a:latin typeface="+mj-ea"/>
                <a:ea typeface="+mj-ea"/>
              </a:rPr>
              <a:t>   wns9294@gmail.com</a:t>
            </a:r>
          </a:p>
          <a:p>
            <a:pPr lvl="1">
              <a:lnSpc>
                <a:spcPct val="150000"/>
              </a:lnSpc>
              <a:buClr>
                <a:schemeClr val="accent1"/>
              </a:buClr>
              <a:defRPr/>
            </a:pPr>
            <a:endParaRPr lang="en-US" altLang="ko-KR" sz="2000" b="1" kern="0" dirty="0">
              <a:latin typeface="+mj-ea"/>
              <a:ea typeface="+mj-ea"/>
            </a:endParaRPr>
          </a:p>
          <a:p>
            <a:pPr marL="285750" indent="-285750">
              <a:lnSpc>
                <a:spcPct val="150000"/>
              </a:lnSpc>
              <a:buClr>
                <a:schemeClr val="accent1"/>
              </a:buClr>
              <a:buFont typeface="Wingdings" panose="05000000000000000000" pitchFamily="2" charset="2"/>
              <a:buChar char="l"/>
              <a:defRPr/>
            </a:pPr>
            <a:r>
              <a:rPr lang="ko-KR" altLang="en-US" sz="2000" b="1" kern="0" dirty="0">
                <a:latin typeface="+mj-ea"/>
                <a:ea typeface="+mj-ea"/>
              </a:rPr>
              <a:t>담당 행정</a:t>
            </a:r>
            <a:endParaRPr lang="en-US" altLang="ko-KR" sz="2000" b="1" kern="0" dirty="0">
              <a:latin typeface="+mj-ea"/>
              <a:ea typeface="+mj-ea"/>
            </a:endParaRPr>
          </a:p>
          <a:p>
            <a:pPr marL="742950" lvl="1" indent="-285750">
              <a:lnSpc>
                <a:spcPct val="150000"/>
              </a:lnSpc>
              <a:buClr>
                <a:schemeClr val="accent1"/>
              </a:buClr>
              <a:buFont typeface="Arial" panose="020B0604020202020204" pitchFamily="34" charset="0"/>
              <a:buChar char="•"/>
              <a:defRPr/>
            </a:pPr>
            <a:r>
              <a:rPr lang="ko-KR" altLang="en-US" sz="2000" b="1" kern="0" dirty="0">
                <a:latin typeface="+mj-ea"/>
                <a:ea typeface="+mj-ea"/>
              </a:rPr>
              <a:t>박시원</a:t>
            </a:r>
            <a:endParaRPr lang="en-US" altLang="ko-KR" sz="2000" b="1" kern="0" dirty="0">
              <a:latin typeface="+mj-ea"/>
              <a:ea typeface="+mj-ea"/>
            </a:endParaRPr>
          </a:p>
          <a:p>
            <a:pPr lvl="1">
              <a:lnSpc>
                <a:spcPct val="150000"/>
              </a:lnSpc>
              <a:buClr>
                <a:schemeClr val="accent1"/>
              </a:buClr>
              <a:defRPr/>
            </a:pPr>
            <a:r>
              <a:rPr lang="en-US" altLang="ko-KR" sz="2000" b="1" kern="0" dirty="0">
                <a:latin typeface="+mj-ea"/>
                <a:ea typeface="+mj-ea"/>
              </a:rPr>
              <a:t>  </a:t>
            </a:r>
            <a:r>
              <a:rPr lang="ko-KR" altLang="en-US" sz="2000" b="1" kern="0" dirty="0">
                <a:latin typeface="+mj-ea"/>
                <a:ea typeface="+mj-ea"/>
              </a:rPr>
              <a:t> 행정연구원</a:t>
            </a:r>
            <a:r>
              <a:rPr lang="en-US" altLang="ko-KR" sz="2000" b="1" kern="0" dirty="0">
                <a:latin typeface="+mj-ea"/>
                <a:ea typeface="+mj-ea"/>
              </a:rPr>
              <a:t> </a:t>
            </a:r>
            <a:r>
              <a:rPr lang="en-US" altLang="ko-KR" sz="2000" b="1" kern="0" dirty="0">
                <a:latin typeface="+mj-ea"/>
              </a:rPr>
              <a:t>eeabeek@sogang.ac.kr</a:t>
            </a:r>
            <a:endParaRPr lang="en-US" altLang="ko-KR" sz="2000" b="1" kern="0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7374291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2327</TotalTime>
  <Words>1471</Words>
  <Application>Microsoft Office PowerPoint</Application>
  <PresentationFormat>와이드스크린</PresentationFormat>
  <Paragraphs>628</Paragraphs>
  <Slides>20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20</vt:i4>
      </vt:variant>
    </vt:vector>
  </HeadingPairs>
  <TitlesOfParts>
    <vt:vector size="26" baseType="lpstr">
      <vt:lpstr>HY견고딕</vt:lpstr>
      <vt:lpstr>HY헤드라인M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김현성</dc:creator>
  <cp:lastModifiedBy>박시원</cp:lastModifiedBy>
  <cp:revision>144</cp:revision>
  <dcterms:created xsi:type="dcterms:W3CDTF">2024-09-13T06:39:26Z</dcterms:created>
  <dcterms:modified xsi:type="dcterms:W3CDTF">2026-04-13T03:17:20Z</dcterms:modified>
</cp:coreProperties>
</file>