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81" r:id="rId2"/>
    <p:sldId id="283" r:id="rId3"/>
    <p:sldId id="284" r:id="rId4"/>
    <p:sldId id="285" r:id="rId5"/>
    <p:sldId id="286" r:id="rId6"/>
    <p:sldId id="290" r:id="rId7"/>
    <p:sldId id="287" r:id="rId8"/>
    <p:sldId id="282" r:id="rId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526" autoAdjust="0"/>
    <p:restoredTop sz="94660"/>
  </p:normalViewPr>
  <p:slideViewPr>
    <p:cSldViewPr snapToGrid="0">
      <p:cViewPr varScale="1">
        <p:scale>
          <a:sx n="118" d="100"/>
          <a:sy n="118" d="100"/>
        </p:scale>
        <p:origin x="108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ECE1E92-D6B6-413F-A3F1-CE9DED5CF797}" type="doc">
      <dgm:prSet loTypeId="urn:microsoft.com/office/officeart/2005/8/layout/chevron1" loCatId="process" qsTypeId="urn:microsoft.com/office/officeart/2005/8/quickstyle/simple5" qsCatId="simple" csTypeId="urn:microsoft.com/office/officeart/2005/8/colors/accent5_2" csCatId="accent5" phldr="1"/>
      <dgm:spPr/>
    </dgm:pt>
    <dgm:pt modelId="{65E190F0-2278-4BF9-8B03-7ABB9D07AD98}">
      <dgm:prSet phldrT="[텍스트]" custT="1"/>
      <dgm:spPr/>
      <dgm:t>
        <a:bodyPr/>
        <a:lstStyle/>
        <a:p>
          <a:pPr latinLnBrk="1"/>
          <a:r>
            <a:rPr lang="ko-KR" altLang="en-US" sz="1400" b="1" dirty="0">
              <a:latin typeface="+mj-ea"/>
              <a:ea typeface="+mj-ea"/>
            </a:rPr>
            <a:t>목표 및 기준 설정</a:t>
          </a:r>
        </a:p>
      </dgm:t>
    </dgm:pt>
    <dgm:pt modelId="{BF43EA5C-CC06-4A04-8F1B-B3E9CDBBEB1B}" type="parTrans" cxnId="{88C68376-5D87-4B50-B463-7735CBCE7E16}">
      <dgm:prSet/>
      <dgm:spPr/>
      <dgm:t>
        <a:bodyPr/>
        <a:lstStyle/>
        <a:p>
          <a:pPr latinLnBrk="1"/>
          <a:endParaRPr lang="ko-KR" altLang="en-US" sz="1400" b="1">
            <a:latin typeface="+mj-ea"/>
            <a:ea typeface="+mj-ea"/>
          </a:endParaRPr>
        </a:p>
      </dgm:t>
    </dgm:pt>
    <dgm:pt modelId="{9EE038BA-6437-4E16-A427-93BB9D472C12}" type="sibTrans" cxnId="{88C68376-5D87-4B50-B463-7735CBCE7E16}">
      <dgm:prSet/>
      <dgm:spPr/>
      <dgm:t>
        <a:bodyPr/>
        <a:lstStyle/>
        <a:p>
          <a:pPr latinLnBrk="1"/>
          <a:endParaRPr lang="ko-KR" altLang="en-US" sz="1400" b="1">
            <a:latin typeface="+mj-ea"/>
            <a:ea typeface="+mj-ea"/>
          </a:endParaRPr>
        </a:p>
      </dgm:t>
    </dgm:pt>
    <dgm:pt modelId="{A41FC609-D641-4C8C-BFDC-232B84BF8508}">
      <dgm:prSet phldrT="[텍스트]" custT="1"/>
      <dgm:spPr/>
      <dgm:t>
        <a:bodyPr/>
        <a:lstStyle/>
        <a:p>
          <a:pPr latinLnBrk="1"/>
          <a:r>
            <a:rPr lang="ko-KR" altLang="en-US" sz="1400" b="1" dirty="0">
              <a:latin typeface="+mj-ea"/>
              <a:ea typeface="+mj-ea"/>
            </a:rPr>
            <a:t>합성 및 분석</a:t>
          </a:r>
        </a:p>
      </dgm:t>
    </dgm:pt>
    <dgm:pt modelId="{11B448EA-62C1-4E57-BA0A-FBB97C5A3049}" type="parTrans" cxnId="{71D89B4E-FFF6-4017-A9FF-B0326882B9CF}">
      <dgm:prSet/>
      <dgm:spPr/>
      <dgm:t>
        <a:bodyPr/>
        <a:lstStyle/>
        <a:p>
          <a:pPr latinLnBrk="1"/>
          <a:endParaRPr lang="ko-KR" altLang="en-US" sz="1400" b="1">
            <a:latin typeface="+mj-ea"/>
            <a:ea typeface="+mj-ea"/>
          </a:endParaRPr>
        </a:p>
      </dgm:t>
    </dgm:pt>
    <dgm:pt modelId="{05FA4E22-3A4C-45AF-9075-09355EB0FB4F}" type="sibTrans" cxnId="{71D89B4E-FFF6-4017-A9FF-B0326882B9CF}">
      <dgm:prSet/>
      <dgm:spPr/>
      <dgm:t>
        <a:bodyPr/>
        <a:lstStyle/>
        <a:p>
          <a:pPr latinLnBrk="1"/>
          <a:endParaRPr lang="ko-KR" altLang="en-US" sz="1400" b="1">
            <a:latin typeface="+mj-ea"/>
            <a:ea typeface="+mj-ea"/>
          </a:endParaRPr>
        </a:p>
      </dgm:t>
    </dgm:pt>
    <dgm:pt modelId="{FEE590E9-659B-4D5D-A2B1-1B7494F71BED}">
      <dgm:prSet phldrT="[텍스트]" custT="1"/>
      <dgm:spPr/>
      <dgm:t>
        <a:bodyPr/>
        <a:lstStyle/>
        <a:p>
          <a:pPr latinLnBrk="1"/>
          <a:r>
            <a:rPr lang="ko-KR" altLang="en-US" sz="1400" b="1" dirty="0">
              <a:latin typeface="+mj-ea"/>
              <a:ea typeface="+mj-ea"/>
            </a:rPr>
            <a:t>제작</a:t>
          </a:r>
        </a:p>
      </dgm:t>
    </dgm:pt>
    <dgm:pt modelId="{4E4B5FAE-B1CD-456C-9D30-D0EDCB9EEDCD}" type="parTrans" cxnId="{0E45C24F-1624-4B16-A300-B911EA20ED92}">
      <dgm:prSet/>
      <dgm:spPr/>
      <dgm:t>
        <a:bodyPr/>
        <a:lstStyle/>
        <a:p>
          <a:pPr latinLnBrk="1"/>
          <a:endParaRPr lang="ko-KR" altLang="en-US" sz="1400" b="1">
            <a:latin typeface="+mj-ea"/>
            <a:ea typeface="+mj-ea"/>
          </a:endParaRPr>
        </a:p>
      </dgm:t>
    </dgm:pt>
    <dgm:pt modelId="{BF8DDC63-A808-4D02-A976-7E9E15A73C4A}" type="sibTrans" cxnId="{0E45C24F-1624-4B16-A300-B911EA20ED92}">
      <dgm:prSet/>
      <dgm:spPr/>
      <dgm:t>
        <a:bodyPr/>
        <a:lstStyle/>
        <a:p>
          <a:pPr latinLnBrk="1"/>
          <a:endParaRPr lang="ko-KR" altLang="en-US" sz="1400" b="1">
            <a:latin typeface="+mj-ea"/>
            <a:ea typeface="+mj-ea"/>
          </a:endParaRPr>
        </a:p>
      </dgm:t>
    </dgm:pt>
    <dgm:pt modelId="{B5A427EE-8DD2-4353-B492-47D48EAF443F}">
      <dgm:prSet phldrT="[텍스트]" custT="1"/>
      <dgm:spPr/>
      <dgm:t>
        <a:bodyPr/>
        <a:lstStyle/>
        <a:p>
          <a:pPr latinLnBrk="1"/>
          <a:r>
            <a:rPr lang="ko-KR" altLang="en-US" sz="1400" b="1" dirty="0">
              <a:latin typeface="+mj-ea"/>
              <a:ea typeface="+mj-ea"/>
            </a:rPr>
            <a:t>결과 도출</a:t>
          </a:r>
        </a:p>
      </dgm:t>
    </dgm:pt>
    <dgm:pt modelId="{4757B9ED-A95E-4B9D-96A5-3653DC749E8A}" type="parTrans" cxnId="{93A72A03-8C76-4FB2-A5CC-203C12FB80E4}">
      <dgm:prSet/>
      <dgm:spPr/>
      <dgm:t>
        <a:bodyPr/>
        <a:lstStyle/>
        <a:p>
          <a:pPr latinLnBrk="1"/>
          <a:endParaRPr lang="ko-KR" altLang="en-US" sz="1400" b="1">
            <a:latin typeface="+mj-ea"/>
            <a:ea typeface="+mj-ea"/>
          </a:endParaRPr>
        </a:p>
      </dgm:t>
    </dgm:pt>
    <dgm:pt modelId="{962C8136-116F-4538-8A36-08C853FB643A}" type="sibTrans" cxnId="{93A72A03-8C76-4FB2-A5CC-203C12FB80E4}">
      <dgm:prSet/>
      <dgm:spPr/>
      <dgm:t>
        <a:bodyPr/>
        <a:lstStyle/>
        <a:p>
          <a:pPr latinLnBrk="1"/>
          <a:endParaRPr lang="ko-KR" altLang="en-US" sz="1400" b="1">
            <a:latin typeface="+mj-ea"/>
            <a:ea typeface="+mj-ea"/>
          </a:endParaRPr>
        </a:p>
      </dgm:t>
    </dgm:pt>
    <dgm:pt modelId="{5B6589E9-3BFA-4727-A16B-E044133A098C}">
      <dgm:prSet phldrT="[텍스트]" custT="1"/>
      <dgm:spPr/>
      <dgm:t>
        <a:bodyPr/>
        <a:lstStyle/>
        <a:p>
          <a:pPr latinLnBrk="1"/>
          <a:r>
            <a:rPr lang="ko-KR" altLang="en-US" sz="1400" b="1" dirty="0">
              <a:latin typeface="+mj-ea"/>
              <a:ea typeface="+mj-ea"/>
            </a:rPr>
            <a:t>시험 및 평가</a:t>
          </a:r>
        </a:p>
      </dgm:t>
    </dgm:pt>
    <dgm:pt modelId="{D5CC7EDE-F53D-4C67-9926-0E88BAD8C2E9}" type="parTrans" cxnId="{80373662-FBC2-4FD0-834B-41C9FB115B3E}">
      <dgm:prSet/>
      <dgm:spPr/>
      <dgm:t>
        <a:bodyPr/>
        <a:lstStyle/>
        <a:p>
          <a:pPr latinLnBrk="1"/>
          <a:endParaRPr lang="ko-KR" altLang="en-US" sz="1400" b="1">
            <a:latin typeface="+mj-ea"/>
            <a:ea typeface="+mj-ea"/>
          </a:endParaRPr>
        </a:p>
      </dgm:t>
    </dgm:pt>
    <dgm:pt modelId="{E66FC864-605E-42FC-9612-CED30E443991}" type="sibTrans" cxnId="{80373662-FBC2-4FD0-834B-41C9FB115B3E}">
      <dgm:prSet/>
      <dgm:spPr/>
      <dgm:t>
        <a:bodyPr/>
        <a:lstStyle/>
        <a:p>
          <a:pPr latinLnBrk="1"/>
          <a:endParaRPr lang="ko-KR" altLang="en-US" sz="1400" b="1">
            <a:latin typeface="+mj-ea"/>
            <a:ea typeface="+mj-ea"/>
          </a:endParaRPr>
        </a:p>
      </dgm:t>
    </dgm:pt>
    <dgm:pt modelId="{91C8EEFE-D9B3-4069-A08A-3ED737B6BD06}" type="pres">
      <dgm:prSet presAssocID="{7ECE1E92-D6B6-413F-A3F1-CE9DED5CF797}" presName="Name0" presStyleCnt="0">
        <dgm:presLayoutVars>
          <dgm:dir/>
          <dgm:animLvl val="lvl"/>
          <dgm:resizeHandles val="exact"/>
        </dgm:presLayoutVars>
      </dgm:prSet>
      <dgm:spPr/>
    </dgm:pt>
    <dgm:pt modelId="{1058DF7F-31EF-4B85-AC80-D4A17B779239}" type="pres">
      <dgm:prSet presAssocID="{65E190F0-2278-4BF9-8B03-7ABB9D07AD98}" presName="parTxOnly" presStyleLbl="node1" presStyleIdx="0" presStyleCnt="5">
        <dgm:presLayoutVars>
          <dgm:chMax val="0"/>
          <dgm:chPref val="0"/>
          <dgm:bulletEnabled val="1"/>
        </dgm:presLayoutVars>
      </dgm:prSet>
      <dgm:spPr/>
    </dgm:pt>
    <dgm:pt modelId="{777B2080-69FB-4243-B956-5136A0197EDF}" type="pres">
      <dgm:prSet presAssocID="{9EE038BA-6437-4E16-A427-93BB9D472C12}" presName="parTxOnlySpace" presStyleCnt="0"/>
      <dgm:spPr/>
    </dgm:pt>
    <dgm:pt modelId="{99F4B221-47FF-44C0-AB89-CBE25FD7BF63}" type="pres">
      <dgm:prSet presAssocID="{A41FC609-D641-4C8C-BFDC-232B84BF8508}" presName="parTxOnly" presStyleLbl="node1" presStyleIdx="1" presStyleCnt="5">
        <dgm:presLayoutVars>
          <dgm:chMax val="0"/>
          <dgm:chPref val="0"/>
          <dgm:bulletEnabled val="1"/>
        </dgm:presLayoutVars>
      </dgm:prSet>
      <dgm:spPr/>
    </dgm:pt>
    <dgm:pt modelId="{9AAEB1CF-355E-4838-B751-3993CD9A2BB7}" type="pres">
      <dgm:prSet presAssocID="{05FA4E22-3A4C-45AF-9075-09355EB0FB4F}" presName="parTxOnlySpace" presStyleCnt="0"/>
      <dgm:spPr/>
    </dgm:pt>
    <dgm:pt modelId="{B34EA1D3-617A-4CB6-B7CC-75BCFE0D3DEC}" type="pres">
      <dgm:prSet presAssocID="{FEE590E9-659B-4D5D-A2B1-1B7494F71BED}" presName="parTxOnly" presStyleLbl="node1" presStyleIdx="2" presStyleCnt="5">
        <dgm:presLayoutVars>
          <dgm:chMax val="0"/>
          <dgm:chPref val="0"/>
          <dgm:bulletEnabled val="1"/>
        </dgm:presLayoutVars>
      </dgm:prSet>
      <dgm:spPr/>
    </dgm:pt>
    <dgm:pt modelId="{03DC7EEE-28A9-4C17-8860-EC17122970B4}" type="pres">
      <dgm:prSet presAssocID="{BF8DDC63-A808-4D02-A976-7E9E15A73C4A}" presName="parTxOnlySpace" presStyleCnt="0"/>
      <dgm:spPr/>
    </dgm:pt>
    <dgm:pt modelId="{3A7EE1B6-4D63-4E06-8965-1560225EB87D}" type="pres">
      <dgm:prSet presAssocID="{5B6589E9-3BFA-4727-A16B-E044133A098C}" presName="parTxOnly" presStyleLbl="node1" presStyleIdx="3" presStyleCnt="5">
        <dgm:presLayoutVars>
          <dgm:chMax val="0"/>
          <dgm:chPref val="0"/>
          <dgm:bulletEnabled val="1"/>
        </dgm:presLayoutVars>
      </dgm:prSet>
      <dgm:spPr/>
    </dgm:pt>
    <dgm:pt modelId="{8591691B-2A34-4C64-8B10-5DBA5901F2BE}" type="pres">
      <dgm:prSet presAssocID="{E66FC864-605E-42FC-9612-CED30E443991}" presName="parTxOnlySpace" presStyleCnt="0"/>
      <dgm:spPr/>
    </dgm:pt>
    <dgm:pt modelId="{89EF4587-2B14-4641-BCBE-3C2BF27BDCD2}" type="pres">
      <dgm:prSet presAssocID="{B5A427EE-8DD2-4353-B492-47D48EAF443F}" presName="parTxOnly" presStyleLbl="node1" presStyleIdx="4" presStyleCnt="5">
        <dgm:presLayoutVars>
          <dgm:chMax val="0"/>
          <dgm:chPref val="0"/>
          <dgm:bulletEnabled val="1"/>
        </dgm:presLayoutVars>
      </dgm:prSet>
      <dgm:spPr/>
    </dgm:pt>
  </dgm:ptLst>
  <dgm:cxnLst>
    <dgm:cxn modelId="{93A72A03-8C76-4FB2-A5CC-203C12FB80E4}" srcId="{7ECE1E92-D6B6-413F-A3F1-CE9DED5CF797}" destId="{B5A427EE-8DD2-4353-B492-47D48EAF443F}" srcOrd="4" destOrd="0" parTransId="{4757B9ED-A95E-4B9D-96A5-3653DC749E8A}" sibTransId="{962C8136-116F-4538-8A36-08C853FB643A}"/>
    <dgm:cxn modelId="{AEC2E519-D4F4-41E6-9EB0-FDCDE78A57E3}" type="presOf" srcId="{65E190F0-2278-4BF9-8B03-7ABB9D07AD98}" destId="{1058DF7F-31EF-4B85-AC80-D4A17B779239}" srcOrd="0" destOrd="0" presId="urn:microsoft.com/office/officeart/2005/8/layout/chevron1"/>
    <dgm:cxn modelId="{09718B3A-355B-489B-A4CE-71AD9DF08E80}" type="presOf" srcId="{7ECE1E92-D6B6-413F-A3F1-CE9DED5CF797}" destId="{91C8EEFE-D9B3-4069-A08A-3ED737B6BD06}" srcOrd="0" destOrd="0" presId="urn:microsoft.com/office/officeart/2005/8/layout/chevron1"/>
    <dgm:cxn modelId="{80373662-FBC2-4FD0-834B-41C9FB115B3E}" srcId="{7ECE1E92-D6B6-413F-A3F1-CE9DED5CF797}" destId="{5B6589E9-3BFA-4727-A16B-E044133A098C}" srcOrd="3" destOrd="0" parTransId="{D5CC7EDE-F53D-4C67-9926-0E88BAD8C2E9}" sibTransId="{E66FC864-605E-42FC-9612-CED30E443991}"/>
    <dgm:cxn modelId="{BC39C44B-5C76-4C52-B695-D379EF415277}" type="presOf" srcId="{FEE590E9-659B-4D5D-A2B1-1B7494F71BED}" destId="{B34EA1D3-617A-4CB6-B7CC-75BCFE0D3DEC}" srcOrd="0" destOrd="0" presId="urn:microsoft.com/office/officeart/2005/8/layout/chevron1"/>
    <dgm:cxn modelId="{71D89B4E-FFF6-4017-A9FF-B0326882B9CF}" srcId="{7ECE1E92-D6B6-413F-A3F1-CE9DED5CF797}" destId="{A41FC609-D641-4C8C-BFDC-232B84BF8508}" srcOrd="1" destOrd="0" parTransId="{11B448EA-62C1-4E57-BA0A-FBB97C5A3049}" sibTransId="{05FA4E22-3A4C-45AF-9075-09355EB0FB4F}"/>
    <dgm:cxn modelId="{C631B94E-247F-4D3E-9939-4CCA83961EE5}" type="presOf" srcId="{5B6589E9-3BFA-4727-A16B-E044133A098C}" destId="{3A7EE1B6-4D63-4E06-8965-1560225EB87D}" srcOrd="0" destOrd="0" presId="urn:microsoft.com/office/officeart/2005/8/layout/chevron1"/>
    <dgm:cxn modelId="{0E45C24F-1624-4B16-A300-B911EA20ED92}" srcId="{7ECE1E92-D6B6-413F-A3F1-CE9DED5CF797}" destId="{FEE590E9-659B-4D5D-A2B1-1B7494F71BED}" srcOrd="2" destOrd="0" parTransId="{4E4B5FAE-B1CD-456C-9D30-D0EDCB9EEDCD}" sibTransId="{BF8DDC63-A808-4D02-A976-7E9E15A73C4A}"/>
    <dgm:cxn modelId="{B744F370-4BF5-44D0-A551-26CEE72C7841}" type="presOf" srcId="{A41FC609-D641-4C8C-BFDC-232B84BF8508}" destId="{99F4B221-47FF-44C0-AB89-CBE25FD7BF63}" srcOrd="0" destOrd="0" presId="urn:microsoft.com/office/officeart/2005/8/layout/chevron1"/>
    <dgm:cxn modelId="{88C68376-5D87-4B50-B463-7735CBCE7E16}" srcId="{7ECE1E92-D6B6-413F-A3F1-CE9DED5CF797}" destId="{65E190F0-2278-4BF9-8B03-7ABB9D07AD98}" srcOrd="0" destOrd="0" parTransId="{BF43EA5C-CC06-4A04-8F1B-B3E9CDBBEB1B}" sibTransId="{9EE038BA-6437-4E16-A427-93BB9D472C12}"/>
    <dgm:cxn modelId="{3C34EFDC-F5C8-4E4A-86D9-AF98CB762635}" type="presOf" srcId="{B5A427EE-8DD2-4353-B492-47D48EAF443F}" destId="{89EF4587-2B14-4641-BCBE-3C2BF27BDCD2}" srcOrd="0" destOrd="0" presId="urn:microsoft.com/office/officeart/2005/8/layout/chevron1"/>
    <dgm:cxn modelId="{CF9310F7-A507-4188-A3B7-9CC5AB935521}" type="presParOf" srcId="{91C8EEFE-D9B3-4069-A08A-3ED737B6BD06}" destId="{1058DF7F-31EF-4B85-AC80-D4A17B779239}" srcOrd="0" destOrd="0" presId="urn:microsoft.com/office/officeart/2005/8/layout/chevron1"/>
    <dgm:cxn modelId="{D662DA35-C86C-4623-9260-185D8A3A37DA}" type="presParOf" srcId="{91C8EEFE-D9B3-4069-A08A-3ED737B6BD06}" destId="{777B2080-69FB-4243-B956-5136A0197EDF}" srcOrd="1" destOrd="0" presId="urn:microsoft.com/office/officeart/2005/8/layout/chevron1"/>
    <dgm:cxn modelId="{0745B61A-3EBC-4C79-A0E5-063A07CF0F0F}" type="presParOf" srcId="{91C8EEFE-D9B3-4069-A08A-3ED737B6BD06}" destId="{99F4B221-47FF-44C0-AB89-CBE25FD7BF63}" srcOrd="2" destOrd="0" presId="urn:microsoft.com/office/officeart/2005/8/layout/chevron1"/>
    <dgm:cxn modelId="{5A444F48-EE76-493F-AC8C-D26A0199D182}" type="presParOf" srcId="{91C8EEFE-D9B3-4069-A08A-3ED737B6BD06}" destId="{9AAEB1CF-355E-4838-B751-3993CD9A2BB7}" srcOrd="3" destOrd="0" presId="urn:microsoft.com/office/officeart/2005/8/layout/chevron1"/>
    <dgm:cxn modelId="{EC02E3CE-CDF0-4674-A888-4AFFA4F8848E}" type="presParOf" srcId="{91C8EEFE-D9B3-4069-A08A-3ED737B6BD06}" destId="{B34EA1D3-617A-4CB6-B7CC-75BCFE0D3DEC}" srcOrd="4" destOrd="0" presId="urn:microsoft.com/office/officeart/2005/8/layout/chevron1"/>
    <dgm:cxn modelId="{E1DE9E52-61D8-434A-A993-19578DB73BB5}" type="presParOf" srcId="{91C8EEFE-D9B3-4069-A08A-3ED737B6BD06}" destId="{03DC7EEE-28A9-4C17-8860-EC17122970B4}" srcOrd="5" destOrd="0" presId="urn:microsoft.com/office/officeart/2005/8/layout/chevron1"/>
    <dgm:cxn modelId="{77AC7068-A38E-4D06-871B-83E731A859DD}" type="presParOf" srcId="{91C8EEFE-D9B3-4069-A08A-3ED737B6BD06}" destId="{3A7EE1B6-4D63-4E06-8965-1560225EB87D}" srcOrd="6" destOrd="0" presId="urn:microsoft.com/office/officeart/2005/8/layout/chevron1"/>
    <dgm:cxn modelId="{16734879-3C51-4928-B1F6-84E444235E33}" type="presParOf" srcId="{91C8EEFE-D9B3-4069-A08A-3ED737B6BD06}" destId="{8591691B-2A34-4C64-8B10-5DBA5901F2BE}" srcOrd="7" destOrd="0" presId="urn:microsoft.com/office/officeart/2005/8/layout/chevron1"/>
    <dgm:cxn modelId="{E0FBD920-1C80-4537-B0E5-CE9376C00652}" type="presParOf" srcId="{91C8EEFE-D9B3-4069-A08A-3ED737B6BD06}" destId="{89EF4587-2B14-4641-BCBE-3C2BF27BDCD2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6EE6182-CA1B-4854-9459-88F3E459BF31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6F15C7CB-0998-4129-9467-86DBBD6936F9}">
      <dgm:prSet phldrT="[텍스트]"/>
      <dgm:spPr/>
      <dgm:t>
        <a:bodyPr/>
        <a:lstStyle/>
        <a:p>
          <a:pPr latinLnBrk="1"/>
          <a:r>
            <a:rPr lang="ko-KR" altLang="en-US" dirty="0"/>
            <a:t>설명회</a:t>
          </a:r>
          <a:endParaRPr lang="en-US" altLang="ko-KR" dirty="0"/>
        </a:p>
      </dgm:t>
    </dgm:pt>
    <dgm:pt modelId="{7E68A719-4DDB-48C8-8C5F-BB70599C305C}" type="parTrans" cxnId="{8F04DC4A-B5A0-4582-8AA6-31794FFF17CD}">
      <dgm:prSet/>
      <dgm:spPr/>
      <dgm:t>
        <a:bodyPr/>
        <a:lstStyle/>
        <a:p>
          <a:pPr latinLnBrk="1"/>
          <a:endParaRPr lang="ko-KR" altLang="en-US"/>
        </a:p>
      </dgm:t>
    </dgm:pt>
    <dgm:pt modelId="{90CDE76E-EB72-4F4B-9274-A2CF5159EFE9}" type="sibTrans" cxnId="{8F04DC4A-B5A0-4582-8AA6-31794FFF17CD}">
      <dgm:prSet/>
      <dgm:spPr/>
      <dgm:t>
        <a:bodyPr/>
        <a:lstStyle/>
        <a:p>
          <a:pPr latinLnBrk="1"/>
          <a:endParaRPr lang="ko-KR" altLang="en-US"/>
        </a:p>
      </dgm:t>
    </dgm:pt>
    <dgm:pt modelId="{B84ECFC2-F9FF-4010-B19A-E8106015E8C5}">
      <dgm:prSet phldrT="[텍스트]"/>
      <dgm:spPr/>
      <dgm:t>
        <a:bodyPr/>
        <a:lstStyle/>
        <a:p>
          <a:pPr latinLnBrk="1"/>
          <a:r>
            <a:rPr lang="ko-KR" altLang="en-US" dirty="0"/>
            <a:t>연구실 방문 및 면담</a:t>
          </a:r>
          <a:endParaRPr lang="en-US" altLang="ko-KR" dirty="0"/>
        </a:p>
        <a:p>
          <a:pPr latinLnBrk="1"/>
          <a:r>
            <a:rPr lang="en-US" altLang="ko-KR" dirty="0"/>
            <a:t>(</a:t>
          </a:r>
          <a:r>
            <a:rPr lang="ko-KR" altLang="en-US" dirty="0"/>
            <a:t>개별 신청 </a:t>
          </a:r>
          <a:r>
            <a:rPr lang="en-US" altLang="ko-KR" dirty="0"/>
            <a:t>: </a:t>
          </a:r>
          <a:r>
            <a:rPr lang="ko-KR" altLang="en-US" dirty="0"/>
            <a:t>온</a:t>
          </a:r>
          <a:r>
            <a:rPr lang="en-US" altLang="ko-KR" dirty="0"/>
            <a:t>.</a:t>
          </a:r>
          <a:r>
            <a:rPr lang="ko-KR" altLang="en-US" dirty="0"/>
            <a:t>오프라인</a:t>
          </a:r>
          <a:r>
            <a:rPr lang="en-US" altLang="ko-KR" dirty="0"/>
            <a:t>)</a:t>
          </a:r>
        </a:p>
      </dgm:t>
    </dgm:pt>
    <dgm:pt modelId="{C39B935B-CC6D-452F-A345-FB2FE8D55DFD}" type="parTrans" cxnId="{96209362-69FA-409D-A2CC-AE0DA29949DB}">
      <dgm:prSet/>
      <dgm:spPr/>
      <dgm:t>
        <a:bodyPr/>
        <a:lstStyle/>
        <a:p>
          <a:pPr latinLnBrk="1"/>
          <a:endParaRPr lang="ko-KR" altLang="en-US"/>
        </a:p>
      </dgm:t>
    </dgm:pt>
    <dgm:pt modelId="{B99084CF-727B-4C4D-978D-2C3615957F43}" type="sibTrans" cxnId="{96209362-69FA-409D-A2CC-AE0DA29949DB}">
      <dgm:prSet/>
      <dgm:spPr/>
      <dgm:t>
        <a:bodyPr/>
        <a:lstStyle/>
        <a:p>
          <a:pPr latinLnBrk="1"/>
          <a:endParaRPr lang="ko-KR" altLang="en-US"/>
        </a:p>
      </dgm:t>
    </dgm:pt>
    <dgm:pt modelId="{F5496251-8A8F-44F6-B2C7-B3C8F85865D0}">
      <dgm:prSet phldrT="[텍스트]"/>
      <dgm:spPr/>
      <dgm:t>
        <a:bodyPr/>
        <a:lstStyle/>
        <a:p>
          <a:pPr latinLnBrk="1"/>
          <a:r>
            <a:rPr lang="ko-KR" altLang="en-US" dirty="0"/>
            <a:t>지원학생 온라인 신청</a:t>
          </a:r>
          <a:endParaRPr lang="en-US" altLang="ko-KR" dirty="0"/>
        </a:p>
        <a:p>
          <a:pPr latinLnBrk="1"/>
          <a:r>
            <a:rPr lang="en-US" altLang="ko-KR" dirty="0"/>
            <a:t>(1~3</a:t>
          </a:r>
          <a:r>
            <a:rPr lang="ko-KR" altLang="en-US" dirty="0"/>
            <a:t>지망 </a:t>
          </a:r>
          <a:r>
            <a:rPr lang="en-US" altLang="ko-KR" dirty="0"/>
            <a:t>: </a:t>
          </a:r>
          <a:r>
            <a:rPr lang="ko-KR" altLang="en-US" dirty="0"/>
            <a:t>중복지원불가</a:t>
          </a:r>
          <a:r>
            <a:rPr lang="en-US" altLang="ko-KR" dirty="0"/>
            <a:t>)</a:t>
          </a:r>
          <a:endParaRPr lang="ko-KR" altLang="en-US" dirty="0"/>
        </a:p>
      </dgm:t>
    </dgm:pt>
    <dgm:pt modelId="{6A62AB81-5E49-40F6-8557-6140BEBC720B}" type="parTrans" cxnId="{35542272-2F34-494E-8CC6-4A6AB2AFC3DE}">
      <dgm:prSet/>
      <dgm:spPr/>
      <dgm:t>
        <a:bodyPr/>
        <a:lstStyle/>
        <a:p>
          <a:pPr latinLnBrk="1"/>
          <a:endParaRPr lang="ko-KR" altLang="en-US"/>
        </a:p>
      </dgm:t>
    </dgm:pt>
    <dgm:pt modelId="{FBBD01D1-4F04-445A-B8C9-A1538B757AFE}" type="sibTrans" cxnId="{35542272-2F34-494E-8CC6-4A6AB2AFC3DE}">
      <dgm:prSet/>
      <dgm:spPr/>
      <dgm:t>
        <a:bodyPr/>
        <a:lstStyle/>
        <a:p>
          <a:pPr latinLnBrk="1"/>
          <a:endParaRPr lang="ko-KR" altLang="en-US"/>
        </a:p>
      </dgm:t>
    </dgm:pt>
    <dgm:pt modelId="{F3FDC15D-D70E-4660-80E6-6157564CDFB0}">
      <dgm:prSet phldrT="[텍스트]"/>
      <dgm:spPr/>
      <dgm:t>
        <a:bodyPr/>
        <a:lstStyle/>
        <a:p>
          <a:pPr latinLnBrk="1"/>
          <a:r>
            <a:rPr lang="ko-KR" altLang="en-US" dirty="0"/>
            <a:t>연구실별 배정인원결정</a:t>
          </a:r>
          <a:r>
            <a:rPr lang="en-US" altLang="ko-KR" dirty="0"/>
            <a:t>/ </a:t>
          </a:r>
          <a:r>
            <a:rPr lang="ko-KR" altLang="en-US" dirty="0"/>
            <a:t>면접</a:t>
          </a:r>
          <a:r>
            <a:rPr lang="en-US" altLang="ko-KR" dirty="0"/>
            <a:t>(</a:t>
          </a:r>
          <a:r>
            <a:rPr lang="ko-KR" altLang="en-US" dirty="0"/>
            <a:t>필요시</a:t>
          </a:r>
          <a:r>
            <a:rPr lang="en-US" altLang="ko-KR" dirty="0"/>
            <a:t>)</a:t>
          </a:r>
        </a:p>
      </dgm:t>
    </dgm:pt>
    <dgm:pt modelId="{4DB45883-CAA0-4301-9E6B-B1BAC5D0D8FE}" type="parTrans" cxnId="{0C46C42A-F68B-4552-8EB4-543CCF6C22C5}">
      <dgm:prSet/>
      <dgm:spPr/>
      <dgm:t>
        <a:bodyPr/>
        <a:lstStyle/>
        <a:p>
          <a:pPr latinLnBrk="1"/>
          <a:endParaRPr lang="ko-KR" altLang="en-US"/>
        </a:p>
      </dgm:t>
    </dgm:pt>
    <dgm:pt modelId="{6998B52B-7FE4-491E-BC5D-2D79E1B7105A}" type="sibTrans" cxnId="{0C46C42A-F68B-4552-8EB4-543CCF6C22C5}">
      <dgm:prSet/>
      <dgm:spPr/>
      <dgm:t>
        <a:bodyPr/>
        <a:lstStyle/>
        <a:p>
          <a:pPr latinLnBrk="1"/>
          <a:endParaRPr lang="ko-KR" altLang="en-US"/>
        </a:p>
      </dgm:t>
    </dgm:pt>
    <dgm:pt modelId="{0ABA6D8C-329A-48FD-A097-231323AE56EA}">
      <dgm:prSet phldrT="[텍스트]"/>
      <dgm:spPr/>
      <dgm:t>
        <a:bodyPr/>
        <a:lstStyle/>
        <a:p>
          <a:pPr latinLnBrk="1"/>
          <a:r>
            <a:rPr lang="ko-KR" altLang="en-US" dirty="0"/>
            <a:t>배정결과 공지</a:t>
          </a:r>
        </a:p>
      </dgm:t>
    </dgm:pt>
    <dgm:pt modelId="{06014799-2CC5-4E49-8AC1-9CD899E98A61}" type="parTrans" cxnId="{8AB2B837-C497-4B23-A4B2-4B9456C03909}">
      <dgm:prSet/>
      <dgm:spPr/>
      <dgm:t>
        <a:bodyPr/>
        <a:lstStyle/>
        <a:p>
          <a:pPr latinLnBrk="1"/>
          <a:endParaRPr lang="ko-KR" altLang="en-US"/>
        </a:p>
      </dgm:t>
    </dgm:pt>
    <dgm:pt modelId="{08C5A3E2-C27C-4B6C-832F-448568568111}" type="sibTrans" cxnId="{8AB2B837-C497-4B23-A4B2-4B9456C03909}">
      <dgm:prSet/>
      <dgm:spPr/>
      <dgm:t>
        <a:bodyPr/>
        <a:lstStyle/>
        <a:p>
          <a:pPr latinLnBrk="1"/>
          <a:endParaRPr lang="ko-KR" altLang="en-US"/>
        </a:p>
      </dgm:t>
    </dgm:pt>
    <dgm:pt modelId="{ED189040-9A3E-475E-8EDC-9B81172898B3}" type="pres">
      <dgm:prSet presAssocID="{E6EE6182-CA1B-4854-9459-88F3E459BF31}" presName="CompostProcess" presStyleCnt="0">
        <dgm:presLayoutVars>
          <dgm:dir/>
          <dgm:resizeHandles val="exact"/>
        </dgm:presLayoutVars>
      </dgm:prSet>
      <dgm:spPr/>
    </dgm:pt>
    <dgm:pt modelId="{0CAE120C-E68A-4935-8085-1E984EB59058}" type="pres">
      <dgm:prSet presAssocID="{E6EE6182-CA1B-4854-9459-88F3E459BF31}" presName="arrow" presStyleLbl="bgShp" presStyleIdx="0" presStyleCnt="1"/>
      <dgm:spPr/>
    </dgm:pt>
    <dgm:pt modelId="{8100770F-8FA4-414E-9D39-10B9680725E8}" type="pres">
      <dgm:prSet presAssocID="{E6EE6182-CA1B-4854-9459-88F3E459BF31}" presName="linearProcess" presStyleCnt="0"/>
      <dgm:spPr/>
    </dgm:pt>
    <dgm:pt modelId="{7709FF97-CEB1-4B35-93EA-48AF057990A5}" type="pres">
      <dgm:prSet presAssocID="{6F15C7CB-0998-4129-9467-86DBBD6936F9}" presName="textNode" presStyleLbl="node1" presStyleIdx="0" presStyleCnt="5">
        <dgm:presLayoutVars>
          <dgm:bulletEnabled val="1"/>
        </dgm:presLayoutVars>
      </dgm:prSet>
      <dgm:spPr/>
    </dgm:pt>
    <dgm:pt modelId="{AC3B2F61-A4B0-45FA-B980-B90A9A89EFB7}" type="pres">
      <dgm:prSet presAssocID="{90CDE76E-EB72-4F4B-9274-A2CF5159EFE9}" presName="sibTrans" presStyleCnt="0"/>
      <dgm:spPr/>
    </dgm:pt>
    <dgm:pt modelId="{8E205C57-BC2B-4F44-B41A-10436B69F6A2}" type="pres">
      <dgm:prSet presAssocID="{B84ECFC2-F9FF-4010-B19A-E8106015E8C5}" presName="textNode" presStyleLbl="node1" presStyleIdx="1" presStyleCnt="5">
        <dgm:presLayoutVars>
          <dgm:bulletEnabled val="1"/>
        </dgm:presLayoutVars>
      </dgm:prSet>
      <dgm:spPr/>
    </dgm:pt>
    <dgm:pt modelId="{06D4C727-C192-4613-96E3-2574EA7331D6}" type="pres">
      <dgm:prSet presAssocID="{B99084CF-727B-4C4D-978D-2C3615957F43}" presName="sibTrans" presStyleCnt="0"/>
      <dgm:spPr/>
    </dgm:pt>
    <dgm:pt modelId="{93E005E3-5030-40AB-BC47-A6B417A79A74}" type="pres">
      <dgm:prSet presAssocID="{F5496251-8A8F-44F6-B2C7-B3C8F85865D0}" presName="textNode" presStyleLbl="node1" presStyleIdx="2" presStyleCnt="5">
        <dgm:presLayoutVars>
          <dgm:bulletEnabled val="1"/>
        </dgm:presLayoutVars>
      </dgm:prSet>
      <dgm:spPr/>
    </dgm:pt>
    <dgm:pt modelId="{AB3438DF-7782-4170-AF44-9CF47DA129F2}" type="pres">
      <dgm:prSet presAssocID="{FBBD01D1-4F04-445A-B8C9-A1538B757AFE}" presName="sibTrans" presStyleCnt="0"/>
      <dgm:spPr/>
    </dgm:pt>
    <dgm:pt modelId="{70271A60-8C83-466B-829C-011C2F62F741}" type="pres">
      <dgm:prSet presAssocID="{F3FDC15D-D70E-4660-80E6-6157564CDFB0}" presName="textNode" presStyleLbl="node1" presStyleIdx="3" presStyleCnt="5">
        <dgm:presLayoutVars>
          <dgm:bulletEnabled val="1"/>
        </dgm:presLayoutVars>
      </dgm:prSet>
      <dgm:spPr/>
    </dgm:pt>
    <dgm:pt modelId="{88E598E9-CB55-417B-8E78-294E06EBEA79}" type="pres">
      <dgm:prSet presAssocID="{6998B52B-7FE4-491E-BC5D-2D79E1B7105A}" presName="sibTrans" presStyleCnt="0"/>
      <dgm:spPr/>
    </dgm:pt>
    <dgm:pt modelId="{14347DC7-36A6-4997-87BB-2BDED7F36CE6}" type="pres">
      <dgm:prSet presAssocID="{0ABA6D8C-329A-48FD-A097-231323AE56EA}" presName="textNode" presStyleLbl="node1" presStyleIdx="4" presStyleCnt="5">
        <dgm:presLayoutVars>
          <dgm:bulletEnabled val="1"/>
        </dgm:presLayoutVars>
      </dgm:prSet>
      <dgm:spPr/>
    </dgm:pt>
  </dgm:ptLst>
  <dgm:cxnLst>
    <dgm:cxn modelId="{0C46C42A-F68B-4552-8EB4-543CCF6C22C5}" srcId="{E6EE6182-CA1B-4854-9459-88F3E459BF31}" destId="{F3FDC15D-D70E-4660-80E6-6157564CDFB0}" srcOrd="3" destOrd="0" parTransId="{4DB45883-CAA0-4301-9E6B-B1BAC5D0D8FE}" sibTransId="{6998B52B-7FE4-491E-BC5D-2D79E1B7105A}"/>
    <dgm:cxn modelId="{1AD62135-C321-4FC6-8613-D97B2E7F1E4A}" type="presOf" srcId="{6F15C7CB-0998-4129-9467-86DBBD6936F9}" destId="{7709FF97-CEB1-4B35-93EA-48AF057990A5}" srcOrd="0" destOrd="0" presId="urn:microsoft.com/office/officeart/2005/8/layout/hProcess9"/>
    <dgm:cxn modelId="{8AB2B837-C497-4B23-A4B2-4B9456C03909}" srcId="{E6EE6182-CA1B-4854-9459-88F3E459BF31}" destId="{0ABA6D8C-329A-48FD-A097-231323AE56EA}" srcOrd="4" destOrd="0" parTransId="{06014799-2CC5-4E49-8AC1-9CD899E98A61}" sibTransId="{08C5A3E2-C27C-4B6C-832F-448568568111}"/>
    <dgm:cxn modelId="{96209362-69FA-409D-A2CC-AE0DA29949DB}" srcId="{E6EE6182-CA1B-4854-9459-88F3E459BF31}" destId="{B84ECFC2-F9FF-4010-B19A-E8106015E8C5}" srcOrd="1" destOrd="0" parTransId="{C39B935B-CC6D-452F-A345-FB2FE8D55DFD}" sibTransId="{B99084CF-727B-4C4D-978D-2C3615957F43}"/>
    <dgm:cxn modelId="{8F04DC4A-B5A0-4582-8AA6-31794FFF17CD}" srcId="{E6EE6182-CA1B-4854-9459-88F3E459BF31}" destId="{6F15C7CB-0998-4129-9467-86DBBD6936F9}" srcOrd="0" destOrd="0" parTransId="{7E68A719-4DDB-48C8-8C5F-BB70599C305C}" sibTransId="{90CDE76E-EB72-4F4B-9274-A2CF5159EFE9}"/>
    <dgm:cxn modelId="{BD82214B-5264-43D7-8388-40D7786F36D0}" type="presOf" srcId="{E6EE6182-CA1B-4854-9459-88F3E459BF31}" destId="{ED189040-9A3E-475E-8EDC-9B81172898B3}" srcOrd="0" destOrd="0" presId="urn:microsoft.com/office/officeart/2005/8/layout/hProcess9"/>
    <dgm:cxn modelId="{35542272-2F34-494E-8CC6-4A6AB2AFC3DE}" srcId="{E6EE6182-CA1B-4854-9459-88F3E459BF31}" destId="{F5496251-8A8F-44F6-B2C7-B3C8F85865D0}" srcOrd="2" destOrd="0" parTransId="{6A62AB81-5E49-40F6-8557-6140BEBC720B}" sibTransId="{FBBD01D1-4F04-445A-B8C9-A1538B757AFE}"/>
    <dgm:cxn modelId="{40C5327E-266E-481E-876B-4357C34D7091}" type="presOf" srcId="{0ABA6D8C-329A-48FD-A097-231323AE56EA}" destId="{14347DC7-36A6-4997-87BB-2BDED7F36CE6}" srcOrd="0" destOrd="0" presId="urn:microsoft.com/office/officeart/2005/8/layout/hProcess9"/>
    <dgm:cxn modelId="{DAC57CA0-4601-47F2-BBBE-F2DCF376C242}" type="presOf" srcId="{F3FDC15D-D70E-4660-80E6-6157564CDFB0}" destId="{70271A60-8C83-466B-829C-011C2F62F741}" srcOrd="0" destOrd="0" presId="urn:microsoft.com/office/officeart/2005/8/layout/hProcess9"/>
    <dgm:cxn modelId="{181DACD2-3AB3-46DE-9291-21FB9CC908AD}" type="presOf" srcId="{B84ECFC2-F9FF-4010-B19A-E8106015E8C5}" destId="{8E205C57-BC2B-4F44-B41A-10436B69F6A2}" srcOrd="0" destOrd="0" presId="urn:microsoft.com/office/officeart/2005/8/layout/hProcess9"/>
    <dgm:cxn modelId="{B58790FE-B3E9-4D99-8364-283D0F65B744}" type="presOf" srcId="{F5496251-8A8F-44F6-B2C7-B3C8F85865D0}" destId="{93E005E3-5030-40AB-BC47-A6B417A79A74}" srcOrd="0" destOrd="0" presId="urn:microsoft.com/office/officeart/2005/8/layout/hProcess9"/>
    <dgm:cxn modelId="{3B9C0F82-2F9B-4931-BAC5-6D1ABE86DF49}" type="presParOf" srcId="{ED189040-9A3E-475E-8EDC-9B81172898B3}" destId="{0CAE120C-E68A-4935-8085-1E984EB59058}" srcOrd="0" destOrd="0" presId="urn:microsoft.com/office/officeart/2005/8/layout/hProcess9"/>
    <dgm:cxn modelId="{11595748-6E95-410B-ABBA-D2DA0F5BEFF0}" type="presParOf" srcId="{ED189040-9A3E-475E-8EDC-9B81172898B3}" destId="{8100770F-8FA4-414E-9D39-10B9680725E8}" srcOrd="1" destOrd="0" presId="urn:microsoft.com/office/officeart/2005/8/layout/hProcess9"/>
    <dgm:cxn modelId="{674539E5-E670-4C8A-BCAE-DAAC2A876988}" type="presParOf" srcId="{8100770F-8FA4-414E-9D39-10B9680725E8}" destId="{7709FF97-CEB1-4B35-93EA-48AF057990A5}" srcOrd="0" destOrd="0" presId="urn:microsoft.com/office/officeart/2005/8/layout/hProcess9"/>
    <dgm:cxn modelId="{8162A5F5-2F33-4541-989F-C2A675907620}" type="presParOf" srcId="{8100770F-8FA4-414E-9D39-10B9680725E8}" destId="{AC3B2F61-A4B0-45FA-B980-B90A9A89EFB7}" srcOrd="1" destOrd="0" presId="urn:microsoft.com/office/officeart/2005/8/layout/hProcess9"/>
    <dgm:cxn modelId="{F3A20B54-710A-4CA9-9A48-220EB77B5EC8}" type="presParOf" srcId="{8100770F-8FA4-414E-9D39-10B9680725E8}" destId="{8E205C57-BC2B-4F44-B41A-10436B69F6A2}" srcOrd="2" destOrd="0" presId="urn:microsoft.com/office/officeart/2005/8/layout/hProcess9"/>
    <dgm:cxn modelId="{E14A577B-2303-45CF-BAB5-31A678F093D0}" type="presParOf" srcId="{8100770F-8FA4-414E-9D39-10B9680725E8}" destId="{06D4C727-C192-4613-96E3-2574EA7331D6}" srcOrd="3" destOrd="0" presId="urn:microsoft.com/office/officeart/2005/8/layout/hProcess9"/>
    <dgm:cxn modelId="{E95C4248-172C-4898-93AE-3ACC0E656628}" type="presParOf" srcId="{8100770F-8FA4-414E-9D39-10B9680725E8}" destId="{93E005E3-5030-40AB-BC47-A6B417A79A74}" srcOrd="4" destOrd="0" presId="urn:microsoft.com/office/officeart/2005/8/layout/hProcess9"/>
    <dgm:cxn modelId="{9E3D27E0-7B46-45B6-A9DB-4FDD5847E81D}" type="presParOf" srcId="{8100770F-8FA4-414E-9D39-10B9680725E8}" destId="{AB3438DF-7782-4170-AF44-9CF47DA129F2}" srcOrd="5" destOrd="0" presId="urn:microsoft.com/office/officeart/2005/8/layout/hProcess9"/>
    <dgm:cxn modelId="{7E9662BC-568F-4735-A888-EF29E53F48BA}" type="presParOf" srcId="{8100770F-8FA4-414E-9D39-10B9680725E8}" destId="{70271A60-8C83-466B-829C-011C2F62F741}" srcOrd="6" destOrd="0" presId="urn:microsoft.com/office/officeart/2005/8/layout/hProcess9"/>
    <dgm:cxn modelId="{6C98F5D7-CFB0-449A-913E-F19C92BAC27E}" type="presParOf" srcId="{8100770F-8FA4-414E-9D39-10B9680725E8}" destId="{88E598E9-CB55-417B-8E78-294E06EBEA79}" srcOrd="7" destOrd="0" presId="urn:microsoft.com/office/officeart/2005/8/layout/hProcess9"/>
    <dgm:cxn modelId="{FDDE8C8B-515D-4B6C-8437-61C89A245428}" type="presParOf" srcId="{8100770F-8FA4-414E-9D39-10B9680725E8}" destId="{14347DC7-36A6-4997-87BB-2BDED7F36CE6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58DF7F-31EF-4B85-AC80-D4A17B779239}">
      <dsp:nvSpPr>
        <dsp:cNvPr id="0" name=""/>
        <dsp:cNvSpPr/>
      </dsp:nvSpPr>
      <dsp:spPr>
        <a:xfrm>
          <a:off x="1699" y="169840"/>
          <a:ext cx="1512217" cy="604887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400" b="1" kern="1200" dirty="0">
              <a:latin typeface="+mj-ea"/>
              <a:ea typeface="+mj-ea"/>
            </a:rPr>
            <a:t>목표 및 기준 설정</a:t>
          </a:r>
        </a:p>
      </dsp:txBody>
      <dsp:txXfrm>
        <a:off x="304143" y="169840"/>
        <a:ext cx="907330" cy="604887"/>
      </dsp:txXfrm>
    </dsp:sp>
    <dsp:sp modelId="{99F4B221-47FF-44C0-AB89-CBE25FD7BF63}">
      <dsp:nvSpPr>
        <dsp:cNvPr id="0" name=""/>
        <dsp:cNvSpPr/>
      </dsp:nvSpPr>
      <dsp:spPr>
        <a:xfrm>
          <a:off x="1362695" y="169840"/>
          <a:ext cx="1512217" cy="604887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400" b="1" kern="1200" dirty="0">
              <a:latin typeface="+mj-ea"/>
              <a:ea typeface="+mj-ea"/>
            </a:rPr>
            <a:t>합성 및 분석</a:t>
          </a:r>
        </a:p>
      </dsp:txBody>
      <dsp:txXfrm>
        <a:off x="1665139" y="169840"/>
        <a:ext cx="907330" cy="604887"/>
      </dsp:txXfrm>
    </dsp:sp>
    <dsp:sp modelId="{B34EA1D3-617A-4CB6-B7CC-75BCFE0D3DEC}">
      <dsp:nvSpPr>
        <dsp:cNvPr id="0" name=""/>
        <dsp:cNvSpPr/>
      </dsp:nvSpPr>
      <dsp:spPr>
        <a:xfrm>
          <a:off x="2723691" y="169840"/>
          <a:ext cx="1512217" cy="604887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400" b="1" kern="1200" dirty="0">
              <a:latin typeface="+mj-ea"/>
              <a:ea typeface="+mj-ea"/>
            </a:rPr>
            <a:t>제작</a:t>
          </a:r>
        </a:p>
      </dsp:txBody>
      <dsp:txXfrm>
        <a:off x="3026135" y="169840"/>
        <a:ext cx="907330" cy="604887"/>
      </dsp:txXfrm>
    </dsp:sp>
    <dsp:sp modelId="{3A7EE1B6-4D63-4E06-8965-1560225EB87D}">
      <dsp:nvSpPr>
        <dsp:cNvPr id="0" name=""/>
        <dsp:cNvSpPr/>
      </dsp:nvSpPr>
      <dsp:spPr>
        <a:xfrm>
          <a:off x="4084687" y="169840"/>
          <a:ext cx="1512217" cy="604887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400" b="1" kern="1200" dirty="0">
              <a:latin typeface="+mj-ea"/>
              <a:ea typeface="+mj-ea"/>
            </a:rPr>
            <a:t>시험 및 평가</a:t>
          </a:r>
        </a:p>
      </dsp:txBody>
      <dsp:txXfrm>
        <a:off x="4387131" y="169840"/>
        <a:ext cx="907330" cy="604887"/>
      </dsp:txXfrm>
    </dsp:sp>
    <dsp:sp modelId="{89EF4587-2B14-4641-BCBE-3C2BF27BDCD2}">
      <dsp:nvSpPr>
        <dsp:cNvPr id="0" name=""/>
        <dsp:cNvSpPr/>
      </dsp:nvSpPr>
      <dsp:spPr>
        <a:xfrm>
          <a:off x="5445683" y="169840"/>
          <a:ext cx="1512217" cy="604887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400" b="1" kern="1200" dirty="0">
              <a:latin typeface="+mj-ea"/>
              <a:ea typeface="+mj-ea"/>
            </a:rPr>
            <a:t>결과 도출</a:t>
          </a:r>
        </a:p>
      </dsp:txBody>
      <dsp:txXfrm>
        <a:off x="5748127" y="169840"/>
        <a:ext cx="907330" cy="60488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AE120C-E68A-4935-8085-1E984EB59058}">
      <dsp:nvSpPr>
        <dsp:cNvPr id="0" name=""/>
        <dsp:cNvSpPr/>
      </dsp:nvSpPr>
      <dsp:spPr>
        <a:xfrm>
          <a:off x="892151" y="0"/>
          <a:ext cx="10111053" cy="3102430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09FF97-CEB1-4B35-93EA-48AF057990A5}">
      <dsp:nvSpPr>
        <dsp:cNvPr id="0" name=""/>
        <dsp:cNvSpPr/>
      </dsp:nvSpPr>
      <dsp:spPr>
        <a:xfrm>
          <a:off x="526" y="930729"/>
          <a:ext cx="2208562" cy="124097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400" kern="1200" dirty="0"/>
            <a:t>설명회</a:t>
          </a:r>
          <a:endParaRPr lang="en-US" altLang="ko-KR" sz="1400" kern="1200" dirty="0"/>
        </a:p>
      </dsp:txBody>
      <dsp:txXfrm>
        <a:off x="61105" y="991308"/>
        <a:ext cx="2087404" cy="1119814"/>
      </dsp:txXfrm>
    </dsp:sp>
    <dsp:sp modelId="{8E205C57-BC2B-4F44-B41A-10436B69F6A2}">
      <dsp:nvSpPr>
        <dsp:cNvPr id="0" name=""/>
        <dsp:cNvSpPr/>
      </dsp:nvSpPr>
      <dsp:spPr>
        <a:xfrm>
          <a:off x="2421961" y="930729"/>
          <a:ext cx="2208562" cy="124097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400" kern="1200" dirty="0"/>
            <a:t>연구실 방문 및 면담</a:t>
          </a:r>
          <a:endParaRPr lang="en-US" altLang="ko-KR" sz="1400" kern="1200" dirty="0"/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kern="1200" dirty="0"/>
            <a:t>(</a:t>
          </a:r>
          <a:r>
            <a:rPr lang="ko-KR" altLang="en-US" sz="1400" kern="1200" dirty="0"/>
            <a:t>개별 신청 </a:t>
          </a:r>
          <a:r>
            <a:rPr lang="en-US" altLang="ko-KR" sz="1400" kern="1200" dirty="0"/>
            <a:t>: </a:t>
          </a:r>
          <a:r>
            <a:rPr lang="ko-KR" altLang="en-US" sz="1400" kern="1200" dirty="0"/>
            <a:t>온</a:t>
          </a:r>
          <a:r>
            <a:rPr lang="en-US" altLang="ko-KR" sz="1400" kern="1200" dirty="0"/>
            <a:t>.</a:t>
          </a:r>
          <a:r>
            <a:rPr lang="ko-KR" altLang="en-US" sz="1400" kern="1200" dirty="0"/>
            <a:t>오프라인</a:t>
          </a:r>
          <a:r>
            <a:rPr lang="en-US" altLang="ko-KR" sz="1400" kern="1200" dirty="0"/>
            <a:t>)</a:t>
          </a:r>
        </a:p>
      </dsp:txBody>
      <dsp:txXfrm>
        <a:off x="2482540" y="991308"/>
        <a:ext cx="2087404" cy="1119814"/>
      </dsp:txXfrm>
    </dsp:sp>
    <dsp:sp modelId="{93E005E3-5030-40AB-BC47-A6B417A79A74}">
      <dsp:nvSpPr>
        <dsp:cNvPr id="0" name=""/>
        <dsp:cNvSpPr/>
      </dsp:nvSpPr>
      <dsp:spPr>
        <a:xfrm>
          <a:off x="4843397" y="930729"/>
          <a:ext cx="2208562" cy="124097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400" kern="1200" dirty="0"/>
            <a:t>지원학생 온라인 신청</a:t>
          </a:r>
          <a:endParaRPr lang="en-US" altLang="ko-KR" sz="1400" kern="1200" dirty="0"/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kern="1200" dirty="0"/>
            <a:t>(1~3</a:t>
          </a:r>
          <a:r>
            <a:rPr lang="ko-KR" altLang="en-US" sz="1400" kern="1200" dirty="0"/>
            <a:t>지망 </a:t>
          </a:r>
          <a:r>
            <a:rPr lang="en-US" altLang="ko-KR" sz="1400" kern="1200" dirty="0"/>
            <a:t>: </a:t>
          </a:r>
          <a:r>
            <a:rPr lang="ko-KR" altLang="en-US" sz="1400" kern="1200" dirty="0"/>
            <a:t>중복지원불가</a:t>
          </a:r>
          <a:r>
            <a:rPr lang="en-US" altLang="ko-KR" sz="1400" kern="1200" dirty="0"/>
            <a:t>)</a:t>
          </a:r>
          <a:endParaRPr lang="ko-KR" altLang="en-US" sz="1400" kern="1200" dirty="0"/>
        </a:p>
      </dsp:txBody>
      <dsp:txXfrm>
        <a:off x="4903976" y="991308"/>
        <a:ext cx="2087404" cy="1119814"/>
      </dsp:txXfrm>
    </dsp:sp>
    <dsp:sp modelId="{70271A60-8C83-466B-829C-011C2F62F741}">
      <dsp:nvSpPr>
        <dsp:cNvPr id="0" name=""/>
        <dsp:cNvSpPr/>
      </dsp:nvSpPr>
      <dsp:spPr>
        <a:xfrm>
          <a:off x="7264832" y="930729"/>
          <a:ext cx="2208562" cy="124097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400" kern="1200" dirty="0"/>
            <a:t>연구실별 배정인원결정</a:t>
          </a:r>
          <a:r>
            <a:rPr lang="en-US" altLang="ko-KR" sz="1400" kern="1200" dirty="0"/>
            <a:t>/ </a:t>
          </a:r>
          <a:r>
            <a:rPr lang="ko-KR" altLang="en-US" sz="1400" kern="1200" dirty="0"/>
            <a:t>면접</a:t>
          </a:r>
          <a:r>
            <a:rPr lang="en-US" altLang="ko-KR" sz="1400" kern="1200" dirty="0"/>
            <a:t>(</a:t>
          </a:r>
          <a:r>
            <a:rPr lang="ko-KR" altLang="en-US" sz="1400" kern="1200" dirty="0"/>
            <a:t>필요시</a:t>
          </a:r>
          <a:r>
            <a:rPr lang="en-US" altLang="ko-KR" sz="1400" kern="1200" dirty="0"/>
            <a:t>)</a:t>
          </a:r>
        </a:p>
      </dsp:txBody>
      <dsp:txXfrm>
        <a:off x="7325411" y="991308"/>
        <a:ext cx="2087404" cy="1119814"/>
      </dsp:txXfrm>
    </dsp:sp>
    <dsp:sp modelId="{14347DC7-36A6-4997-87BB-2BDED7F36CE6}">
      <dsp:nvSpPr>
        <dsp:cNvPr id="0" name=""/>
        <dsp:cNvSpPr/>
      </dsp:nvSpPr>
      <dsp:spPr>
        <a:xfrm>
          <a:off x="9686268" y="930729"/>
          <a:ext cx="2208562" cy="124097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400" kern="1200" dirty="0"/>
            <a:t>배정결과 공지</a:t>
          </a:r>
        </a:p>
      </dsp:txBody>
      <dsp:txXfrm>
        <a:off x="9746847" y="991308"/>
        <a:ext cx="2087404" cy="11198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7FEECD-00C9-4179-93EF-1D1BDE3EE2B3}" type="datetimeFigureOut">
              <a:rPr lang="ko-KR" altLang="en-US" smtClean="0"/>
              <a:t>2026-04-29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DDB805-8A50-4021-A097-F56C31AD5B7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77050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A3A90B7-D23C-40FF-A1F1-5DBD9C7ED5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7C0537E-48EE-4BED-897B-060981C4BC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1739AA2-F790-4975-8DF6-FB4340F4F3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F935E-D80A-40AE-8CAC-781F40C2C962}" type="datetime1">
              <a:rPr lang="ko-KR" altLang="en-US" smtClean="0"/>
              <a:t>2026-04-29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59FCE67-95B2-43D0-93AF-DE5C3BC79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BF9C0FD-5A17-4823-83D4-0FEAB7F747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E70E0-7313-4D73-9355-CE1EDA0661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4981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69627B0-F5FE-4FD2-8742-4F9FE71BEA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2526931-CEB9-4A2E-9B53-A1079C4400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6B5DCDF-4A94-405C-A1A1-A7B24E1A91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00018-8C66-4677-9576-9495114F0139}" type="datetime1">
              <a:rPr lang="ko-KR" altLang="en-US" smtClean="0"/>
              <a:t>2026-04-29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F6B2EAF-EA92-40A5-A0F0-5B920E12C1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0C5ADE5-AFDF-402F-A54C-B74775D6D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E70E0-7313-4D73-9355-CE1EDA0661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9693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7DDE08D-27C9-4CC8-8A3E-ACF790BB84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01AFDB1-99AB-47C6-9EA7-0F5F47BE9D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9D02169-3020-4A5E-B20C-5B933FB854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6EF6C-6BEA-4060-B5DF-C807246E7991}" type="datetime1">
              <a:rPr lang="ko-KR" altLang="en-US" smtClean="0"/>
              <a:t>2026-04-29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6EC6373-D2A8-4568-BF7E-4116E476F3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C22445E-7EFA-4979-9380-B866FB3C53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E70E0-7313-4D73-9355-CE1EDA0661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27402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7D6A3DC-F545-461A-85F0-AEA6B160E6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AF1D6D7-0AD9-4770-A87C-1B90121B50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78BF591-18A6-4A3F-B263-D9CE3757C0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CFAABC7-9AD1-4D11-9B56-78DAC6094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E4888-A5F6-4FC2-B4EF-9A0FAEF6C670}" type="datetime1">
              <a:rPr lang="ko-KR" altLang="en-US" smtClean="0"/>
              <a:t>2026-04-29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9977995-1F2F-4547-B324-0CFAEFA07A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C77FD02-1F4E-4BDF-95A1-31EF54FEE9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E70E0-7313-4D73-9355-CE1EDA0661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9448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3CD344-7A81-422E-B1C8-41AC7DA49E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A98DDC7-B355-4470-8EB9-362997378A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5C50174-B6D4-4CE2-AD11-724173CCCB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578E6D7E-7CFD-4222-924E-339FEDB5AF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B36F39A8-AB1C-442A-98DB-F83CC7EB7E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B2D00E15-71E6-4B3C-90DB-A3E11B4DB6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09622-6949-42BF-BFDC-A9D58D8410DE}" type="datetime1">
              <a:rPr lang="ko-KR" altLang="en-US" smtClean="0"/>
              <a:t>2026-04-29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F1F0C14A-BE31-4F7A-9E05-A64F330BEB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0FB74EE8-95E5-46C7-9C5A-9C73DE6F7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E70E0-7313-4D73-9355-CE1EDA0661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33185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ACFF0A6-51C8-47D8-9C52-79FBC76F90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3FA9043-B64A-430F-A299-F0B4DA2512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3809B-00E8-437F-AE44-D51BAB3BF497}" type="datetime1">
              <a:rPr lang="ko-KR" altLang="en-US" smtClean="0"/>
              <a:t>2026-04-29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8979A2F-E298-48C0-97FD-595A621C98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6BA0E676-9895-4E55-A2EB-3310E12D9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E70E0-7313-4D73-9355-CE1EDA0661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09698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EBCA58F9-54E0-4810-8C8A-8F66FB631F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F39D0-5FC9-4018-8985-E1A8838ADD51}" type="datetime1">
              <a:rPr lang="ko-KR" altLang="en-US" smtClean="0"/>
              <a:t>2026-04-29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14AF86B2-A798-427F-8D73-CDF7816D57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A0E4877-B8F5-4E24-B950-EB4DAFECB2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E70E0-7313-4D73-9355-CE1EDA0661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79702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14FAE1F-DDC4-4422-8539-4D13EC14FA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6299E65-F83A-46C4-A931-11CF9904E5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F1167DF-C81D-4E86-9CE7-59DDBF7A20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0403AF1-1C88-4127-89E8-ABA49C9BE1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25CB8-4584-41E3-8078-0C95D527EC60}" type="datetime1">
              <a:rPr lang="ko-KR" altLang="en-US" smtClean="0"/>
              <a:t>2026-04-29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ADC9D8B-8881-49CB-A618-398F25B895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5C90399-7E44-4407-9DC4-BEFD467ED3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E70E0-7313-4D73-9355-CE1EDA0661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3945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B8D3F1A-AE0C-4A70-8B59-A4F84DC74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53D4CD9F-7F19-4D71-8989-ED5C96A4A0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AC46681-6DFA-46C0-9A4A-89CF395E9F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A348C5C-2BE5-4C1A-AF64-96289E5F0C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F843D-2D5A-4E65-ADD8-57ACBC657B7D}" type="datetime1">
              <a:rPr lang="ko-KR" altLang="en-US" smtClean="0"/>
              <a:t>2026-04-29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A5BD700-F705-46A6-A95D-DE218CB9B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3208D8F-B37C-4C71-8BCB-7872F40F99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E70E0-7313-4D73-9355-CE1EDA0661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74205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BE3EFBC-B643-40F7-A744-AD0F030C15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4C03D9F-C3EF-4D8A-B2C4-1DFED7BD1F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93E1D88-4E34-4292-9550-B6EE27FB2D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B447E-1AF2-471A-BEBC-17ED0339F9CD}" type="datetime1">
              <a:rPr lang="ko-KR" altLang="en-US" smtClean="0"/>
              <a:t>2026-04-29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8CBBFD6-FF0E-4A89-892F-6C3BDDD09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8DFE21D-AE53-4DAD-A6D7-C55C67CE01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E70E0-7313-4D73-9355-CE1EDA0661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7586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D84943C9-5722-4E3F-A77F-5F19C286A73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AEB8A5D-8C84-4EEF-9ED0-4E17B3F3D6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8C4729D-6E7B-4817-BF16-B89CED4557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71F34-AA3B-4511-9B88-6F530CFB3375}" type="datetime1">
              <a:rPr lang="ko-KR" altLang="en-US" smtClean="0"/>
              <a:t>2026-04-29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6F70597-11E1-4C02-9FE5-27931BE82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5D46D60-5EAB-40DC-91FF-80D3F0A79C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E70E0-7313-4D73-9355-CE1EDA0661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5426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9288E558-C416-402F-B249-89D010D37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F44E79B-A8D7-470C-9BB7-77CAAE9DDB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BD7C075-D0F6-4F4B-8595-D1B13EA62E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B98A6A-77E9-4317-BC66-F52BDB48E412}" type="datetime1">
              <a:rPr lang="ko-KR" altLang="en-US" smtClean="0"/>
              <a:t>2026-04-29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56489C8-7E2A-4267-9224-936A15FA42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AD5D2A3-BDFD-4A60-9836-43F0086F72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2E70E0-7313-4D73-9355-CE1EDA0661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6008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2.png"/><Relationship Id="rId7" Type="http://schemas.openxmlformats.org/officeDocument/2006/relationships/diagramQuickStyle" Target="../diagrams/quickStyle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3.png"/><Relationship Id="rId9" Type="http://schemas.microsoft.com/office/2007/relationships/diagramDrawing" Target="../diagrams/drawin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2.png"/><Relationship Id="rId7" Type="http://schemas.openxmlformats.org/officeDocument/2006/relationships/diagramQuickStyle" Target="../diagrams/quickStyle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image" Target="../media/image3.png"/><Relationship Id="rId9" Type="http://schemas.microsoft.com/office/2007/relationships/diagramDrawing" Target="../diagrams/drawing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AA3EFA9F-159F-4255-A84A-37CDA5CC67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9361" y="6334"/>
            <a:ext cx="1315801" cy="470639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EC1D750B-8518-4974-9F48-B50A8C61DF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571747"/>
            <a:ext cx="12192000" cy="279919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72D9DDB9-BE55-40C0-A60E-5BBEED4F06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348303" y="1056636"/>
            <a:ext cx="11563034" cy="46032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BAF9A080-430D-479D-B132-1962F5D51962}"/>
              </a:ext>
            </a:extLst>
          </p:cNvPr>
          <p:cNvSpPr/>
          <p:nvPr/>
        </p:nvSpPr>
        <p:spPr>
          <a:xfrm>
            <a:off x="1281315" y="480001"/>
            <a:ext cx="92399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디자인프로젝트 과목 소개</a:t>
            </a:r>
            <a:endParaRPr lang="en-US" altLang="ko-KR" sz="2000" b="1" dirty="0"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C62CF7A-F00C-4D3E-AE1B-47A94283F7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77" y="6602860"/>
            <a:ext cx="4079024" cy="244668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3D8BCE42-292D-4A10-A83F-903E7965F409}"/>
              </a:ext>
            </a:extLst>
          </p:cNvPr>
          <p:cNvSpPr/>
          <p:nvPr/>
        </p:nvSpPr>
        <p:spPr>
          <a:xfrm>
            <a:off x="909790" y="1331093"/>
            <a:ext cx="8672359" cy="4286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ko-KR" altLang="en-US" sz="2000" b="1" kern="0" dirty="0">
                <a:latin typeface="+mj-ea"/>
                <a:ea typeface="+mj-ea"/>
              </a:rPr>
              <a:t>목표 </a:t>
            </a:r>
            <a:endParaRPr lang="en-US" altLang="ko-KR" sz="2000" b="1" kern="0" dirty="0">
              <a:latin typeface="+mj-ea"/>
              <a:ea typeface="+mj-ea"/>
            </a:endParaRPr>
          </a:p>
          <a:p>
            <a:pPr marL="742950" lvl="1" indent="-28575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r>
              <a:rPr lang="ko-KR" altLang="en-US" b="1" kern="0" dirty="0">
                <a:latin typeface="+mj-ea"/>
                <a:ea typeface="+mj-ea"/>
              </a:rPr>
              <a:t>종합적인 시스템 설계 능력을 지닌 창의적이고 우수한 공학인력 양성</a:t>
            </a:r>
            <a:endParaRPr lang="en-US" altLang="ko-KR" b="1" kern="0" dirty="0">
              <a:latin typeface="+mj-ea"/>
              <a:ea typeface="+mj-ea"/>
            </a:endParaRPr>
          </a:p>
          <a:p>
            <a:pPr marL="742950" lvl="1" indent="-28575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r>
              <a:rPr lang="ko-KR" altLang="en-US" b="1" kern="0" dirty="0">
                <a:latin typeface="+mj-ea"/>
                <a:ea typeface="+mj-ea"/>
              </a:rPr>
              <a:t>이론 위주에서 탈피한 산업 현장의 수요를 반영한 교육 프로그램 수행</a:t>
            </a:r>
            <a:endParaRPr lang="en-US" altLang="ko-KR" b="1" kern="0" dirty="0">
              <a:latin typeface="+mj-ea"/>
              <a:ea typeface="+mj-ea"/>
            </a:endParaRPr>
          </a:p>
          <a:p>
            <a:pPr marL="742950" lvl="1" indent="-28575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r>
              <a:rPr lang="ko-KR" altLang="en-US" b="1" kern="0" dirty="0">
                <a:latin typeface="+mj-ea"/>
                <a:ea typeface="+mj-ea"/>
              </a:rPr>
              <a:t>현실성 있는 기획 및 설계 능력 배양</a:t>
            </a:r>
            <a:endParaRPr lang="en-US" altLang="ko-KR" b="1" kern="0" dirty="0">
              <a:latin typeface="+mj-ea"/>
              <a:ea typeface="+mj-ea"/>
            </a:endParaRPr>
          </a:p>
          <a:p>
            <a:pPr marL="742950" lvl="1" indent="-28575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r>
              <a:rPr lang="ko-KR" altLang="en-US" b="1" kern="0" dirty="0">
                <a:latin typeface="+mj-ea"/>
                <a:ea typeface="+mj-ea"/>
              </a:rPr>
              <a:t>학부 교육을 정리할 수 있는 마무리 과정 제공</a:t>
            </a:r>
            <a:endParaRPr lang="en-US" altLang="ko-KR" b="1" kern="0" dirty="0">
              <a:latin typeface="+mj-ea"/>
              <a:ea typeface="+mj-ea"/>
            </a:endParaRPr>
          </a:p>
          <a:p>
            <a:pPr marL="742950" lvl="1" indent="-28575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endParaRPr lang="en-US" altLang="ko-KR" b="1" kern="0" dirty="0">
              <a:latin typeface="+mj-ea"/>
              <a:ea typeface="+mj-ea"/>
            </a:endParaRPr>
          </a:p>
          <a:p>
            <a:pPr marL="285750" indent="-285750">
              <a:lnSpc>
                <a:spcPct val="150000"/>
              </a:lnSpc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ko-KR" altLang="en-US" sz="2000" b="1" kern="0" dirty="0">
                <a:latin typeface="+mj-ea"/>
                <a:ea typeface="+mj-ea"/>
              </a:rPr>
              <a:t>진행 방법</a:t>
            </a:r>
            <a:endParaRPr lang="en-US" altLang="ko-KR" sz="2000" b="1" kern="0" dirty="0">
              <a:latin typeface="+mj-ea"/>
              <a:ea typeface="+mj-ea"/>
            </a:endParaRPr>
          </a:p>
          <a:p>
            <a:pPr marL="742950" lvl="1" indent="-28575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r>
              <a:rPr lang="ko-KR" altLang="en-US" b="1" kern="0" dirty="0">
                <a:latin typeface="+mj-ea"/>
                <a:ea typeface="+mj-ea"/>
              </a:rPr>
              <a:t>팀원 </a:t>
            </a:r>
            <a:r>
              <a:rPr lang="en-US" altLang="ko-KR" b="1" kern="0" dirty="0">
                <a:latin typeface="+mj-ea"/>
                <a:ea typeface="+mj-ea"/>
              </a:rPr>
              <a:t>: 2~4</a:t>
            </a:r>
            <a:r>
              <a:rPr lang="ko-KR" altLang="en-US" b="1" kern="0" dirty="0">
                <a:latin typeface="+mj-ea"/>
                <a:ea typeface="+mj-ea"/>
              </a:rPr>
              <a:t>명으로 구성</a:t>
            </a:r>
            <a:endParaRPr lang="en-US" altLang="ko-KR" b="1" kern="0" dirty="0">
              <a:latin typeface="+mj-ea"/>
              <a:ea typeface="+mj-ea"/>
            </a:endParaRPr>
          </a:p>
          <a:p>
            <a:pPr marL="742950" lvl="1" indent="-28575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r>
              <a:rPr lang="ko-KR" altLang="en-US" b="1" kern="0" dirty="0">
                <a:latin typeface="+mj-ea"/>
                <a:ea typeface="+mj-ea"/>
              </a:rPr>
              <a:t>설계 주제 </a:t>
            </a:r>
            <a:r>
              <a:rPr lang="en-US" altLang="ko-KR" b="1" kern="0" dirty="0">
                <a:latin typeface="+mj-ea"/>
                <a:ea typeface="+mj-ea"/>
              </a:rPr>
              <a:t>: </a:t>
            </a:r>
            <a:r>
              <a:rPr lang="ko-KR" altLang="en-US" b="1" kern="0" dirty="0">
                <a:latin typeface="+mj-ea"/>
                <a:ea typeface="+mj-ea"/>
              </a:rPr>
              <a:t>수강 학생과 지도교수 협의를 통해 선택</a:t>
            </a:r>
            <a:endParaRPr lang="en-US" altLang="ko-KR" b="1" kern="0" dirty="0">
              <a:latin typeface="+mj-ea"/>
              <a:ea typeface="+mj-ea"/>
            </a:endParaRPr>
          </a:p>
          <a:p>
            <a:pPr marL="742950" lvl="1" indent="-28575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r>
              <a:rPr lang="ko-KR" altLang="en-US" b="1" kern="0" dirty="0">
                <a:latin typeface="+mj-ea"/>
                <a:ea typeface="+mj-ea"/>
              </a:rPr>
              <a:t>설계 진행 순서 </a:t>
            </a:r>
            <a:endParaRPr lang="en-US" altLang="ko-KR" b="1" kern="0" dirty="0">
              <a:latin typeface="+mj-ea"/>
              <a:ea typeface="+mj-ea"/>
            </a:endParaRPr>
          </a:p>
        </p:txBody>
      </p:sp>
      <p:graphicFrame>
        <p:nvGraphicFramePr>
          <p:cNvPr id="4" name="다이어그램 3">
            <a:extLst>
              <a:ext uri="{FF2B5EF4-FFF2-40B4-BE49-F238E27FC236}">
                <a16:creationId xmlns:a16="http://schemas.microsoft.com/office/drawing/2014/main" id="{A3A9628A-26C8-4B66-B004-6FCFC54E4F2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53831651"/>
              </p:ext>
            </p:extLst>
          </p:nvPr>
        </p:nvGraphicFramePr>
        <p:xfrm>
          <a:off x="1930400" y="5617203"/>
          <a:ext cx="6959600" cy="944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1087528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AA3EFA9F-159F-4255-A84A-37CDA5CC67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9361" y="6334"/>
            <a:ext cx="1315801" cy="470639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EC1D750B-8518-4974-9F48-B50A8C61DF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571747"/>
            <a:ext cx="12192000" cy="279919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72D9DDB9-BE55-40C0-A60E-5BBEED4F06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348303" y="1056636"/>
            <a:ext cx="11563034" cy="46032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BAF9A080-430D-479D-B132-1962F5D51962}"/>
              </a:ext>
            </a:extLst>
          </p:cNvPr>
          <p:cNvSpPr/>
          <p:nvPr/>
        </p:nvSpPr>
        <p:spPr>
          <a:xfrm>
            <a:off x="1281315" y="480001"/>
            <a:ext cx="92399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디자인프로젝트 신청</a:t>
            </a:r>
            <a:endParaRPr lang="en-US" altLang="ko-KR" sz="2000" b="1" dirty="0"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C62CF7A-F00C-4D3E-AE1B-47A94283F7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77" y="6602860"/>
            <a:ext cx="4079024" cy="244668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3D8BCE42-292D-4A10-A83F-903E7965F409}"/>
              </a:ext>
            </a:extLst>
          </p:cNvPr>
          <p:cNvSpPr/>
          <p:nvPr/>
        </p:nvSpPr>
        <p:spPr>
          <a:xfrm>
            <a:off x="909790" y="1331093"/>
            <a:ext cx="8672359" cy="3085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ko-KR" altLang="en-US" sz="2000" b="1" kern="0" dirty="0">
                <a:latin typeface="+mj-ea"/>
                <a:ea typeface="+mj-ea"/>
              </a:rPr>
              <a:t>대상 </a:t>
            </a:r>
            <a:endParaRPr lang="en-US" altLang="ko-KR" sz="2000" b="1" kern="0" dirty="0">
              <a:latin typeface="+mj-ea"/>
              <a:ea typeface="+mj-ea"/>
            </a:endParaRPr>
          </a:p>
          <a:p>
            <a:pPr marL="742950" lvl="1" indent="-28575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r>
              <a:rPr lang="ko-KR" altLang="en-US" b="1" kern="0" dirty="0">
                <a:latin typeface="+mj-ea"/>
                <a:ea typeface="+mj-ea"/>
              </a:rPr>
              <a:t>심화과정</a:t>
            </a:r>
            <a:r>
              <a:rPr lang="en-US" altLang="ko-KR" b="1" kern="0" dirty="0">
                <a:latin typeface="+mj-ea"/>
                <a:ea typeface="+mj-ea"/>
              </a:rPr>
              <a:t>(</a:t>
            </a:r>
            <a:r>
              <a:rPr lang="ko-KR" altLang="en-US" b="1" kern="0" dirty="0">
                <a:latin typeface="+mj-ea"/>
                <a:ea typeface="+mj-ea"/>
              </a:rPr>
              <a:t>필수</a:t>
            </a:r>
            <a:r>
              <a:rPr lang="en-US" altLang="ko-KR" b="1" kern="0" dirty="0">
                <a:latin typeface="+mj-ea"/>
                <a:ea typeface="+mj-ea"/>
              </a:rPr>
              <a:t>)</a:t>
            </a:r>
            <a:r>
              <a:rPr lang="ko-KR" altLang="en-US" b="1" kern="0" dirty="0">
                <a:latin typeface="+mj-ea"/>
                <a:ea typeface="+mj-ea"/>
              </a:rPr>
              <a:t> 및 일반과정</a:t>
            </a:r>
            <a:r>
              <a:rPr lang="en-US" altLang="ko-KR" b="1" kern="0" dirty="0">
                <a:latin typeface="+mj-ea"/>
                <a:ea typeface="+mj-ea"/>
              </a:rPr>
              <a:t>(</a:t>
            </a:r>
            <a:r>
              <a:rPr lang="ko-KR" altLang="en-US" b="1" kern="0" dirty="0">
                <a:latin typeface="+mj-ea"/>
                <a:ea typeface="+mj-ea"/>
              </a:rPr>
              <a:t>선택</a:t>
            </a:r>
            <a:r>
              <a:rPr lang="en-US" altLang="ko-KR" b="1" kern="0" dirty="0">
                <a:latin typeface="+mj-ea"/>
                <a:ea typeface="+mj-ea"/>
              </a:rPr>
              <a:t>)</a:t>
            </a:r>
            <a:r>
              <a:rPr lang="ko-KR" altLang="en-US" b="1" kern="0" dirty="0">
                <a:latin typeface="+mj-ea"/>
                <a:ea typeface="+mj-ea"/>
              </a:rPr>
              <a:t> 졸업예정자 </a:t>
            </a:r>
            <a:r>
              <a:rPr lang="en-US" altLang="ko-KR" b="1" kern="0" dirty="0">
                <a:latin typeface="+mj-ea"/>
                <a:ea typeface="+mj-ea"/>
              </a:rPr>
              <a:t>(2027</a:t>
            </a:r>
            <a:r>
              <a:rPr lang="ko-KR" altLang="en-US" b="1" kern="0" dirty="0">
                <a:latin typeface="+mj-ea"/>
                <a:ea typeface="+mj-ea"/>
              </a:rPr>
              <a:t>년 </a:t>
            </a:r>
            <a:r>
              <a:rPr lang="en-US" altLang="ko-KR" b="1" kern="0" dirty="0">
                <a:latin typeface="+mj-ea"/>
                <a:ea typeface="+mj-ea"/>
              </a:rPr>
              <a:t>2</a:t>
            </a:r>
            <a:r>
              <a:rPr lang="ko-KR" altLang="en-US" b="1" kern="0" dirty="0">
                <a:latin typeface="+mj-ea"/>
                <a:ea typeface="+mj-ea"/>
              </a:rPr>
              <a:t>월 졸업예정</a:t>
            </a:r>
            <a:r>
              <a:rPr lang="en-US" altLang="ko-KR" b="1" kern="0" dirty="0">
                <a:latin typeface="+mj-ea"/>
                <a:ea typeface="+mj-ea"/>
              </a:rPr>
              <a:t>)</a:t>
            </a:r>
          </a:p>
          <a:p>
            <a:pPr marL="285750" indent="-285750">
              <a:lnSpc>
                <a:spcPct val="150000"/>
              </a:lnSpc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endParaRPr lang="en-US" altLang="ko-KR" sz="2000" b="1" kern="0" dirty="0">
              <a:latin typeface="+mj-ea"/>
              <a:ea typeface="+mj-ea"/>
            </a:endParaRPr>
          </a:p>
          <a:p>
            <a:pPr marL="285750" indent="-285750">
              <a:lnSpc>
                <a:spcPct val="150000"/>
              </a:lnSpc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ko-KR" altLang="en-US" sz="2000" b="1" kern="0" dirty="0">
                <a:latin typeface="+mj-ea"/>
                <a:ea typeface="+mj-ea"/>
              </a:rPr>
              <a:t>일정</a:t>
            </a:r>
            <a:endParaRPr lang="en-US" altLang="ko-KR" sz="2000" b="1" kern="0" dirty="0">
              <a:latin typeface="+mj-ea"/>
              <a:ea typeface="+mj-ea"/>
            </a:endParaRPr>
          </a:p>
          <a:p>
            <a:pPr lvl="1">
              <a:lnSpc>
                <a:spcPct val="150000"/>
              </a:lnSpc>
              <a:buClr>
                <a:schemeClr val="accent1"/>
              </a:buClr>
              <a:defRPr/>
            </a:pPr>
            <a:r>
              <a:rPr lang="en-US" altLang="ko-KR" b="1" kern="0" dirty="0">
                <a:latin typeface="+mj-ea"/>
                <a:ea typeface="+mj-ea"/>
              </a:rPr>
              <a:t>1. </a:t>
            </a:r>
            <a:r>
              <a:rPr lang="ko-KR" altLang="en-US" b="1" kern="0" dirty="0">
                <a:latin typeface="+mj-ea"/>
                <a:ea typeface="+mj-ea"/>
              </a:rPr>
              <a:t>신청 </a:t>
            </a:r>
            <a:r>
              <a:rPr lang="en-US" altLang="ko-KR" b="1" kern="0" dirty="0">
                <a:latin typeface="+mj-ea"/>
                <a:ea typeface="+mj-ea"/>
              </a:rPr>
              <a:t>: 2026</a:t>
            </a:r>
            <a:r>
              <a:rPr lang="ko-KR" altLang="en-US" b="1" kern="0" dirty="0">
                <a:latin typeface="+mj-ea"/>
                <a:ea typeface="+mj-ea"/>
              </a:rPr>
              <a:t>년 </a:t>
            </a:r>
            <a:r>
              <a:rPr lang="en-US" altLang="ko-KR" b="1" kern="0" dirty="0">
                <a:latin typeface="+mj-ea"/>
                <a:ea typeface="+mj-ea"/>
              </a:rPr>
              <a:t>4</a:t>
            </a:r>
            <a:r>
              <a:rPr lang="ko-KR" altLang="en-US" b="1" kern="0" dirty="0">
                <a:latin typeface="+mj-ea"/>
                <a:ea typeface="+mj-ea"/>
              </a:rPr>
              <a:t>월</a:t>
            </a:r>
            <a:endParaRPr lang="en-US" altLang="ko-KR" b="1" kern="0" dirty="0">
              <a:latin typeface="+mj-ea"/>
              <a:ea typeface="+mj-ea"/>
            </a:endParaRPr>
          </a:p>
          <a:p>
            <a:pPr lvl="1">
              <a:lnSpc>
                <a:spcPct val="150000"/>
              </a:lnSpc>
              <a:buClr>
                <a:schemeClr val="accent1"/>
              </a:buClr>
              <a:defRPr/>
            </a:pPr>
            <a:r>
              <a:rPr lang="en-US" altLang="ko-KR" b="1" kern="0" dirty="0">
                <a:latin typeface="+mj-ea"/>
                <a:ea typeface="+mj-ea"/>
              </a:rPr>
              <a:t>2. </a:t>
            </a:r>
            <a:r>
              <a:rPr lang="ko-KR" altLang="en-US" b="1" kern="0" dirty="0">
                <a:latin typeface="+mj-ea"/>
                <a:ea typeface="+mj-ea"/>
              </a:rPr>
              <a:t>수강 </a:t>
            </a:r>
            <a:r>
              <a:rPr lang="en-US" altLang="ko-KR" b="1" kern="0" dirty="0">
                <a:latin typeface="+mj-ea"/>
                <a:ea typeface="+mj-ea"/>
              </a:rPr>
              <a:t>: 2026</a:t>
            </a:r>
            <a:r>
              <a:rPr lang="ko-KR" altLang="en-US" b="1" kern="0" dirty="0">
                <a:latin typeface="+mj-ea"/>
                <a:ea typeface="+mj-ea"/>
              </a:rPr>
              <a:t>년 </a:t>
            </a:r>
            <a:r>
              <a:rPr lang="en-US" altLang="ko-KR" b="1" kern="0" dirty="0">
                <a:latin typeface="+mj-ea"/>
                <a:ea typeface="+mj-ea"/>
              </a:rPr>
              <a:t>2</a:t>
            </a:r>
            <a:r>
              <a:rPr lang="ko-KR" altLang="en-US" b="1" kern="0" dirty="0">
                <a:latin typeface="+mj-ea"/>
                <a:ea typeface="+mj-ea"/>
              </a:rPr>
              <a:t>학기</a:t>
            </a:r>
            <a:endParaRPr lang="en-US" altLang="ko-KR" b="1" kern="0" dirty="0">
              <a:latin typeface="+mj-ea"/>
              <a:ea typeface="+mj-ea"/>
            </a:endParaRPr>
          </a:p>
          <a:p>
            <a:pPr lvl="1">
              <a:lnSpc>
                <a:spcPct val="150000"/>
              </a:lnSpc>
              <a:buClr>
                <a:schemeClr val="accent1"/>
              </a:buClr>
              <a:defRPr/>
            </a:pPr>
            <a:r>
              <a:rPr lang="en-US" altLang="ko-KR" b="1" kern="0" dirty="0">
                <a:latin typeface="+mj-ea"/>
                <a:ea typeface="+mj-ea"/>
              </a:rPr>
              <a:t>3. </a:t>
            </a:r>
            <a:r>
              <a:rPr lang="ko-KR" altLang="en-US" b="1" kern="0" dirty="0">
                <a:latin typeface="+mj-ea"/>
                <a:ea typeface="+mj-ea"/>
              </a:rPr>
              <a:t>졸업 </a:t>
            </a:r>
            <a:r>
              <a:rPr lang="en-US" altLang="ko-KR" b="1" kern="0" dirty="0">
                <a:latin typeface="+mj-ea"/>
                <a:ea typeface="+mj-ea"/>
              </a:rPr>
              <a:t>: 2027</a:t>
            </a:r>
            <a:r>
              <a:rPr lang="ko-KR" altLang="en-US" b="1" kern="0" dirty="0">
                <a:latin typeface="+mj-ea"/>
                <a:ea typeface="+mj-ea"/>
              </a:rPr>
              <a:t>년 </a:t>
            </a:r>
            <a:r>
              <a:rPr lang="en-US" altLang="ko-KR" b="1" kern="0" dirty="0">
                <a:latin typeface="+mj-ea"/>
                <a:ea typeface="+mj-ea"/>
              </a:rPr>
              <a:t>2</a:t>
            </a:r>
            <a:r>
              <a:rPr lang="ko-KR" altLang="en-US" b="1" kern="0" dirty="0">
                <a:latin typeface="+mj-ea"/>
                <a:ea typeface="+mj-ea"/>
              </a:rPr>
              <a:t>월 </a:t>
            </a:r>
            <a:endParaRPr lang="en-US" altLang="ko-KR" b="1" kern="0" dirty="0">
              <a:latin typeface="+mj-ea"/>
              <a:ea typeface="+mj-ea"/>
            </a:endParaRPr>
          </a:p>
        </p:txBody>
      </p: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0B52245F-B047-402F-8BF9-FE795250144E}"/>
              </a:ext>
            </a:extLst>
          </p:cNvPr>
          <p:cNvGrpSpPr/>
          <p:nvPr/>
        </p:nvGrpSpPr>
        <p:grpSpPr>
          <a:xfrm>
            <a:off x="2081489" y="4749677"/>
            <a:ext cx="6692900" cy="1542875"/>
            <a:chOff x="1651000" y="4645299"/>
            <a:chExt cx="6692900" cy="1542875"/>
          </a:xfrm>
        </p:grpSpPr>
        <p:sp>
          <p:nvSpPr>
            <p:cNvPr id="2" name="순서도: 대체 처리 1">
              <a:extLst>
                <a:ext uri="{FF2B5EF4-FFF2-40B4-BE49-F238E27FC236}">
                  <a16:creationId xmlns:a16="http://schemas.microsoft.com/office/drawing/2014/main" id="{BBF518F3-5E43-47BB-A757-1785CFEC503E}"/>
                </a:ext>
              </a:extLst>
            </p:cNvPr>
            <p:cNvSpPr/>
            <p:nvPr/>
          </p:nvSpPr>
          <p:spPr>
            <a:xfrm>
              <a:off x="1651000" y="4645299"/>
              <a:ext cx="1517650" cy="609600"/>
            </a:xfrm>
            <a:prstGeom prst="flowChartAlternateProcess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27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>
                  <a:latin typeface="+mj-ea"/>
                  <a:ea typeface="+mj-ea"/>
                </a:rPr>
                <a:t>심화과정</a:t>
              </a:r>
            </a:p>
          </p:txBody>
        </p:sp>
        <p:sp>
          <p:nvSpPr>
            <p:cNvPr id="10" name="순서도: 대체 처리 9">
              <a:extLst>
                <a:ext uri="{FF2B5EF4-FFF2-40B4-BE49-F238E27FC236}">
                  <a16:creationId xmlns:a16="http://schemas.microsoft.com/office/drawing/2014/main" id="{2C8C5224-DEFF-4A7E-A4F9-B0485A5D89F3}"/>
                </a:ext>
              </a:extLst>
            </p:cNvPr>
            <p:cNvSpPr/>
            <p:nvPr/>
          </p:nvSpPr>
          <p:spPr>
            <a:xfrm>
              <a:off x="1651000" y="5578574"/>
              <a:ext cx="1517650" cy="609600"/>
            </a:xfrm>
            <a:prstGeom prst="flowChartAlternateProcess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27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>
                  <a:latin typeface="+mj-ea"/>
                  <a:ea typeface="+mj-ea"/>
                </a:rPr>
                <a:t>일반과정</a:t>
              </a:r>
            </a:p>
          </p:txBody>
        </p:sp>
        <p:sp>
          <p:nvSpPr>
            <p:cNvPr id="12" name="순서도: 대체 처리 11">
              <a:extLst>
                <a:ext uri="{FF2B5EF4-FFF2-40B4-BE49-F238E27FC236}">
                  <a16:creationId xmlns:a16="http://schemas.microsoft.com/office/drawing/2014/main" id="{43BE9EB1-2DFC-46D0-8601-B5BD8E791D8A}"/>
                </a:ext>
              </a:extLst>
            </p:cNvPr>
            <p:cNvSpPr/>
            <p:nvPr/>
          </p:nvSpPr>
          <p:spPr>
            <a:xfrm>
              <a:off x="3932294" y="4740549"/>
              <a:ext cx="1973206" cy="1304651"/>
            </a:xfrm>
            <a:prstGeom prst="flowChartAlternateProcess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27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>
                  <a:latin typeface="+mj-ea"/>
                  <a:ea typeface="+mj-ea"/>
                </a:rPr>
                <a:t>디자인프로젝트</a:t>
              </a:r>
              <a:endParaRPr lang="ko-KR" altLang="en-US" b="1" dirty="0">
                <a:latin typeface="+mj-ea"/>
                <a:ea typeface="+mj-ea"/>
              </a:endParaRPr>
            </a:p>
          </p:txBody>
        </p:sp>
        <p:sp>
          <p:nvSpPr>
            <p:cNvPr id="14" name="순서도: 대체 처리 13">
              <a:extLst>
                <a:ext uri="{FF2B5EF4-FFF2-40B4-BE49-F238E27FC236}">
                  <a16:creationId xmlns:a16="http://schemas.microsoft.com/office/drawing/2014/main" id="{01DDD366-647E-41E6-AAD9-4FD83506F073}"/>
                </a:ext>
              </a:extLst>
            </p:cNvPr>
            <p:cNvSpPr/>
            <p:nvPr/>
          </p:nvSpPr>
          <p:spPr>
            <a:xfrm>
              <a:off x="6686550" y="4740549"/>
              <a:ext cx="1657350" cy="1304651"/>
            </a:xfrm>
            <a:prstGeom prst="flowChartAlternateProcess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27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b="1" dirty="0">
                  <a:latin typeface="+mj-ea"/>
                  <a:ea typeface="+mj-ea"/>
                </a:rPr>
                <a:t>- </a:t>
              </a:r>
              <a:r>
                <a:rPr lang="ko-KR" altLang="en-US" b="1" dirty="0" err="1">
                  <a:latin typeface="+mj-ea"/>
                  <a:ea typeface="+mj-ea"/>
                </a:rPr>
                <a:t>대학원진학</a:t>
              </a:r>
              <a:endParaRPr lang="en-US" altLang="ko-KR" b="1" dirty="0">
                <a:latin typeface="+mj-ea"/>
                <a:ea typeface="+mj-ea"/>
              </a:endParaRPr>
            </a:p>
            <a:p>
              <a:r>
                <a:rPr lang="en-US" altLang="ko-KR" b="1" dirty="0">
                  <a:latin typeface="+mj-ea"/>
                  <a:ea typeface="+mj-ea"/>
                </a:rPr>
                <a:t>- </a:t>
              </a:r>
              <a:r>
                <a:rPr lang="ko-KR" altLang="en-US" b="1" dirty="0">
                  <a:latin typeface="+mj-ea"/>
                  <a:ea typeface="+mj-ea"/>
                </a:rPr>
                <a:t>취업</a:t>
              </a:r>
            </a:p>
          </p:txBody>
        </p:sp>
        <p:sp>
          <p:nvSpPr>
            <p:cNvPr id="15" name="화살표: 줄무늬가 있는 오른쪽 14">
              <a:extLst>
                <a:ext uri="{FF2B5EF4-FFF2-40B4-BE49-F238E27FC236}">
                  <a16:creationId xmlns:a16="http://schemas.microsoft.com/office/drawing/2014/main" id="{997D8D28-36C7-48CC-B28A-600A744447C6}"/>
                </a:ext>
              </a:extLst>
            </p:cNvPr>
            <p:cNvSpPr/>
            <p:nvPr/>
          </p:nvSpPr>
          <p:spPr>
            <a:xfrm rot="1168389">
              <a:off x="3239171" y="4748654"/>
              <a:ext cx="638445" cy="654841"/>
            </a:xfrm>
            <a:prstGeom prst="striped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/>
                <a:t>필수</a:t>
              </a:r>
            </a:p>
          </p:txBody>
        </p:sp>
        <p:sp>
          <p:nvSpPr>
            <p:cNvPr id="17" name="화살표: 줄무늬가 있는 오른쪽 16">
              <a:extLst>
                <a:ext uri="{FF2B5EF4-FFF2-40B4-BE49-F238E27FC236}">
                  <a16:creationId xmlns:a16="http://schemas.microsoft.com/office/drawing/2014/main" id="{609A1AA0-8D84-4C01-AFAF-71AD75D4867A}"/>
                </a:ext>
              </a:extLst>
            </p:cNvPr>
            <p:cNvSpPr/>
            <p:nvPr/>
          </p:nvSpPr>
          <p:spPr>
            <a:xfrm rot="20793997">
              <a:off x="3215375" y="5487078"/>
              <a:ext cx="638445" cy="654841"/>
            </a:xfrm>
            <a:prstGeom prst="striped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/>
                <a:t>선택</a:t>
              </a:r>
            </a:p>
          </p:txBody>
        </p:sp>
        <p:sp>
          <p:nvSpPr>
            <p:cNvPr id="18" name="화살표: 줄무늬가 있는 오른쪽 17">
              <a:extLst>
                <a:ext uri="{FF2B5EF4-FFF2-40B4-BE49-F238E27FC236}">
                  <a16:creationId xmlns:a16="http://schemas.microsoft.com/office/drawing/2014/main" id="{CA2149B7-A4AC-4027-AB6C-627DA4B8B22A}"/>
                </a:ext>
              </a:extLst>
            </p:cNvPr>
            <p:cNvSpPr/>
            <p:nvPr/>
          </p:nvSpPr>
          <p:spPr>
            <a:xfrm>
              <a:off x="5987569" y="5065453"/>
              <a:ext cx="638445" cy="654841"/>
            </a:xfrm>
            <a:prstGeom prst="striped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25015458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AA3EFA9F-159F-4255-A84A-37CDA5CC67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9361" y="6334"/>
            <a:ext cx="1315801" cy="470639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EC1D750B-8518-4974-9F48-B50A8C61DF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571747"/>
            <a:ext cx="12192000" cy="279919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72D9DDB9-BE55-40C0-A60E-5BBEED4F06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348303" y="1056636"/>
            <a:ext cx="11563034" cy="46032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BAF9A080-430D-479D-B132-1962F5D51962}"/>
              </a:ext>
            </a:extLst>
          </p:cNvPr>
          <p:cNvSpPr/>
          <p:nvPr/>
        </p:nvSpPr>
        <p:spPr>
          <a:xfrm>
            <a:off x="1281315" y="480001"/>
            <a:ext cx="92399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디자인프로젝트 지도연구실 배정</a:t>
            </a:r>
            <a:endParaRPr lang="en-US" altLang="ko-KR" sz="2000" b="1" dirty="0"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C62CF7A-F00C-4D3E-AE1B-47A94283F7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77" y="6602860"/>
            <a:ext cx="4079024" cy="244668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3D8BCE42-292D-4A10-A83F-903E7965F409}"/>
              </a:ext>
            </a:extLst>
          </p:cNvPr>
          <p:cNvSpPr/>
          <p:nvPr/>
        </p:nvSpPr>
        <p:spPr>
          <a:xfrm>
            <a:off x="909790" y="1331093"/>
            <a:ext cx="8672359" cy="1417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ko-KR" altLang="en-US" sz="2000" b="1" kern="0" dirty="0">
                <a:latin typeface="+mj-ea"/>
                <a:ea typeface="+mj-ea"/>
              </a:rPr>
              <a:t>각 연구실 상황에 따라 균등하게 </a:t>
            </a:r>
            <a:r>
              <a:rPr lang="ko-KR" altLang="en-US" sz="2000" b="1" kern="0" dirty="0" err="1">
                <a:latin typeface="+mj-ea"/>
                <a:ea typeface="+mj-ea"/>
              </a:rPr>
              <a:t>지원가능하도록</a:t>
            </a:r>
            <a:r>
              <a:rPr lang="ko-KR" altLang="en-US" sz="2000" b="1" kern="0" dirty="0">
                <a:latin typeface="+mj-ea"/>
                <a:ea typeface="+mj-ea"/>
              </a:rPr>
              <a:t> 인원 조정</a:t>
            </a:r>
            <a:endParaRPr lang="en-US" altLang="ko-KR" sz="2000" b="1" kern="0" dirty="0">
              <a:latin typeface="+mj-ea"/>
              <a:ea typeface="+mj-ea"/>
            </a:endParaRPr>
          </a:p>
          <a:p>
            <a:pPr marL="285750" indent="-285750">
              <a:lnSpc>
                <a:spcPct val="150000"/>
              </a:lnSpc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ko-KR" altLang="en-US" sz="2000" b="1" kern="0" dirty="0">
                <a:latin typeface="+mj-ea"/>
                <a:ea typeface="+mj-ea"/>
              </a:rPr>
              <a:t>지도 교수가 수용 여부 결정</a:t>
            </a:r>
            <a:endParaRPr lang="en-US" altLang="ko-KR" sz="2000" b="1" kern="0" dirty="0">
              <a:latin typeface="+mj-ea"/>
              <a:ea typeface="+mj-ea"/>
            </a:endParaRPr>
          </a:p>
          <a:p>
            <a:pPr marL="285750" indent="-285750">
              <a:lnSpc>
                <a:spcPct val="150000"/>
              </a:lnSpc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ko-KR" altLang="en-US" sz="2000" b="1" kern="0" dirty="0">
                <a:latin typeface="+mj-ea"/>
                <a:ea typeface="+mj-ea"/>
              </a:rPr>
              <a:t>배정 후 연구실 </a:t>
            </a:r>
            <a:r>
              <a:rPr lang="ko-KR" altLang="en-US" sz="2000" b="1" kern="0" dirty="0" err="1">
                <a:latin typeface="+mj-ea"/>
                <a:ea typeface="+mj-ea"/>
              </a:rPr>
              <a:t>변경시</a:t>
            </a:r>
            <a:r>
              <a:rPr lang="ko-KR" altLang="en-US" sz="2000" b="1" kern="0" dirty="0">
                <a:latin typeface="+mj-ea"/>
                <a:ea typeface="+mj-ea"/>
              </a:rPr>
              <a:t> 주임교수 및 학과행정실에 알림</a:t>
            </a:r>
            <a:endParaRPr lang="en-US" altLang="ko-KR" b="1" kern="0" dirty="0">
              <a:latin typeface="+mj-ea"/>
              <a:ea typeface="+mj-ea"/>
            </a:endParaRPr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D45C40D9-DFD7-4948-9CB7-F4088011B02E}"/>
              </a:ext>
            </a:extLst>
          </p:cNvPr>
          <p:cNvGrpSpPr/>
          <p:nvPr/>
        </p:nvGrpSpPr>
        <p:grpSpPr>
          <a:xfrm>
            <a:off x="170075" y="2980653"/>
            <a:ext cx="11895357" cy="3272913"/>
            <a:chOff x="224318" y="2980653"/>
            <a:chExt cx="11724877" cy="3272913"/>
          </a:xfrm>
        </p:grpSpPr>
        <p:graphicFrame>
          <p:nvGraphicFramePr>
            <p:cNvPr id="4" name="다이어그램 3">
              <a:extLst>
                <a:ext uri="{FF2B5EF4-FFF2-40B4-BE49-F238E27FC236}">
                  <a16:creationId xmlns:a16="http://schemas.microsoft.com/office/drawing/2014/main" id="{A1202319-CB27-4901-856F-9CB4DC94B17A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2905626382"/>
                </p:ext>
              </p:extLst>
            </p:nvPr>
          </p:nvGraphicFramePr>
          <p:xfrm>
            <a:off x="224318" y="2980653"/>
            <a:ext cx="11724877" cy="3102431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5" r:lo="rId6" r:qs="rId7" r:cs="rId8"/>
            </a:graphicData>
          </a:graphic>
        </p:graphicFrame>
        <p:sp>
          <p:nvSpPr>
            <p:cNvPr id="6" name="화살표: 위로 구부러짐 5">
              <a:extLst>
                <a:ext uri="{FF2B5EF4-FFF2-40B4-BE49-F238E27FC236}">
                  <a16:creationId xmlns:a16="http://schemas.microsoft.com/office/drawing/2014/main" id="{3AA161B5-4F41-4552-9D87-628011A7131F}"/>
                </a:ext>
              </a:extLst>
            </p:cNvPr>
            <p:cNvSpPr/>
            <p:nvPr/>
          </p:nvSpPr>
          <p:spPr>
            <a:xfrm>
              <a:off x="6114083" y="5370163"/>
              <a:ext cx="2123268" cy="883403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D1A0DB57-F916-4A87-9A58-6A4853B7ED62}"/>
                </a:ext>
              </a:extLst>
            </p:cNvPr>
            <p:cNvSpPr txBox="1"/>
            <p:nvPr/>
          </p:nvSpPr>
          <p:spPr>
            <a:xfrm>
              <a:off x="6621719" y="5713752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dirty="0">
                  <a:latin typeface="+mj-ea"/>
                  <a:ea typeface="+mj-ea"/>
                </a:rPr>
                <a:t>인원조정</a:t>
              </a:r>
              <a:endParaRPr lang="en-US" altLang="ko-KR" b="1" dirty="0"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121873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AA3EFA9F-159F-4255-A84A-37CDA5CC67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9361" y="6334"/>
            <a:ext cx="1315801" cy="470639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EC1D750B-8518-4974-9F48-B50A8C61DF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571747"/>
            <a:ext cx="12192000" cy="279919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72D9DDB9-BE55-40C0-A60E-5BBEED4F06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348303" y="1056636"/>
            <a:ext cx="11563034" cy="46032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BAF9A080-430D-479D-B132-1962F5D51962}"/>
              </a:ext>
            </a:extLst>
          </p:cNvPr>
          <p:cNvSpPr/>
          <p:nvPr/>
        </p:nvSpPr>
        <p:spPr>
          <a:xfrm>
            <a:off x="1281315" y="480001"/>
            <a:ext cx="92399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디자인프로젝트 신청 기간 및 방법</a:t>
            </a:r>
            <a:endParaRPr lang="en-US" altLang="ko-KR" sz="2000" b="1" dirty="0"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C62CF7A-F00C-4D3E-AE1B-47A94283F7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77" y="6602860"/>
            <a:ext cx="4079024" cy="244668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3D8BCE42-292D-4A10-A83F-903E7965F409}"/>
              </a:ext>
            </a:extLst>
          </p:cNvPr>
          <p:cNvSpPr/>
          <p:nvPr/>
        </p:nvSpPr>
        <p:spPr>
          <a:xfrm>
            <a:off x="909790" y="1331093"/>
            <a:ext cx="8672359" cy="956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ko-KR" altLang="en-US" sz="2000" b="1" kern="0" dirty="0">
                <a:latin typeface="+mj-ea"/>
                <a:ea typeface="+mj-ea"/>
              </a:rPr>
              <a:t>신청 기간 </a:t>
            </a:r>
            <a:r>
              <a:rPr lang="en-US" altLang="ko-KR" sz="2000" b="1" kern="0" dirty="0">
                <a:latin typeface="+mj-ea"/>
                <a:ea typeface="+mj-ea"/>
              </a:rPr>
              <a:t>: 4</a:t>
            </a:r>
            <a:r>
              <a:rPr lang="ko-KR" altLang="en-US" sz="2000" b="1" kern="0" dirty="0">
                <a:latin typeface="+mj-ea"/>
                <a:ea typeface="+mj-ea"/>
              </a:rPr>
              <a:t>월 </a:t>
            </a:r>
            <a:r>
              <a:rPr lang="en-US" altLang="ko-KR" sz="2000" b="1" kern="0" dirty="0">
                <a:latin typeface="+mj-ea"/>
                <a:ea typeface="+mj-ea"/>
              </a:rPr>
              <a:t>27</a:t>
            </a:r>
            <a:r>
              <a:rPr lang="ko-KR" altLang="en-US" sz="2000" b="1" kern="0" dirty="0">
                <a:latin typeface="+mj-ea"/>
                <a:ea typeface="+mj-ea"/>
              </a:rPr>
              <a:t>일</a:t>
            </a:r>
            <a:r>
              <a:rPr lang="en-US" altLang="ko-KR" sz="2000" b="1" kern="0" dirty="0">
                <a:latin typeface="+mj-ea"/>
                <a:ea typeface="+mj-ea"/>
              </a:rPr>
              <a:t>(</a:t>
            </a:r>
            <a:r>
              <a:rPr lang="ko-KR" altLang="en-US" sz="2000" b="1" kern="0" dirty="0">
                <a:latin typeface="+mj-ea"/>
                <a:ea typeface="+mj-ea"/>
              </a:rPr>
              <a:t>월</a:t>
            </a:r>
            <a:r>
              <a:rPr lang="en-US" altLang="ko-KR" sz="2000" b="1" kern="0" dirty="0">
                <a:latin typeface="+mj-ea"/>
                <a:ea typeface="+mj-ea"/>
              </a:rPr>
              <a:t>) ~ 5</a:t>
            </a:r>
            <a:r>
              <a:rPr lang="ko-KR" altLang="en-US" sz="2000" b="1" kern="0" dirty="0">
                <a:latin typeface="+mj-ea"/>
                <a:ea typeface="+mj-ea"/>
              </a:rPr>
              <a:t>월 </a:t>
            </a:r>
            <a:r>
              <a:rPr lang="en-US" altLang="ko-KR" sz="2000" b="1" kern="0" dirty="0">
                <a:latin typeface="+mj-ea"/>
                <a:ea typeface="+mj-ea"/>
              </a:rPr>
              <a:t>11</a:t>
            </a:r>
            <a:r>
              <a:rPr lang="ko-KR" altLang="en-US" sz="2000" b="1" kern="0" dirty="0">
                <a:latin typeface="+mj-ea"/>
                <a:ea typeface="+mj-ea"/>
              </a:rPr>
              <a:t>일</a:t>
            </a:r>
            <a:r>
              <a:rPr lang="en-US" altLang="ko-KR" sz="2000" b="1" kern="0" dirty="0">
                <a:latin typeface="+mj-ea"/>
                <a:ea typeface="+mj-ea"/>
              </a:rPr>
              <a:t>(</a:t>
            </a:r>
            <a:r>
              <a:rPr lang="ko-KR" altLang="en-US" sz="2000" b="1" kern="0" dirty="0">
                <a:latin typeface="+mj-ea"/>
                <a:ea typeface="+mj-ea"/>
              </a:rPr>
              <a:t>금</a:t>
            </a:r>
            <a:r>
              <a:rPr lang="en-US" altLang="ko-KR" sz="2000" b="1" kern="0" dirty="0">
                <a:latin typeface="+mj-ea"/>
                <a:ea typeface="+mj-ea"/>
              </a:rPr>
              <a:t>)</a:t>
            </a:r>
          </a:p>
          <a:p>
            <a:pPr marL="285750" indent="-285750">
              <a:lnSpc>
                <a:spcPct val="150000"/>
              </a:lnSpc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ko-KR" altLang="en-US" sz="2000" b="1" kern="0" dirty="0">
                <a:latin typeface="+mj-ea"/>
                <a:ea typeface="+mj-ea"/>
              </a:rPr>
              <a:t>학과 홈페이지 메인하단 </a:t>
            </a:r>
            <a:r>
              <a:rPr lang="en-US" altLang="ko-KR" sz="2000" b="1" kern="0" dirty="0">
                <a:latin typeface="+mj-ea"/>
                <a:ea typeface="+mj-ea"/>
              </a:rPr>
              <a:t>-&gt; ‘</a:t>
            </a:r>
            <a:r>
              <a:rPr lang="ko-KR" altLang="en-US" sz="2000" b="1" kern="0" dirty="0">
                <a:latin typeface="+mj-ea"/>
                <a:ea typeface="+mj-ea"/>
              </a:rPr>
              <a:t>신청서 작성</a:t>
            </a:r>
            <a:r>
              <a:rPr lang="en-US" altLang="ko-KR" sz="2000" b="1" kern="0" dirty="0">
                <a:latin typeface="+mj-ea"/>
                <a:ea typeface="+mj-ea"/>
              </a:rPr>
              <a:t>’</a:t>
            </a:r>
            <a:r>
              <a:rPr lang="ko-KR" altLang="en-US" sz="2000" b="1" kern="0" dirty="0">
                <a:latin typeface="+mj-ea"/>
                <a:ea typeface="+mj-ea"/>
              </a:rPr>
              <a:t> </a:t>
            </a:r>
            <a:r>
              <a:rPr lang="ko-KR" altLang="en-US" sz="2000" b="1" kern="0" dirty="0" err="1">
                <a:latin typeface="+mj-ea"/>
                <a:ea typeface="+mj-ea"/>
              </a:rPr>
              <a:t>퀵메뉴</a:t>
            </a:r>
            <a:r>
              <a:rPr lang="ko-KR" altLang="en-US" sz="2000" b="1" kern="0" dirty="0">
                <a:latin typeface="+mj-ea"/>
                <a:ea typeface="+mj-ea"/>
              </a:rPr>
              <a:t> 클릭</a:t>
            </a:r>
            <a:endParaRPr lang="en-US" altLang="ko-KR" b="1" kern="0" dirty="0">
              <a:latin typeface="+mj-ea"/>
              <a:ea typeface="+mj-ea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5FD70251-CAF0-4D7E-B607-4B76E5EDB545}"/>
              </a:ext>
            </a:extLst>
          </p:cNvPr>
          <p:cNvGrpSpPr/>
          <p:nvPr/>
        </p:nvGrpSpPr>
        <p:grpSpPr>
          <a:xfrm>
            <a:off x="1281314" y="2417735"/>
            <a:ext cx="5576685" cy="4054565"/>
            <a:chOff x="1281315" y="2326155"/>
            <a:chExt cx="5971892" cy="4202763"/>
          </a:xfrm>
        </p:grpSpPr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197F9B85-B7DF-42A7-A186-8B9D695F89A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281315" y="2326155"/>
              <a:ext cx="5971892" cy="420276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EA74DE94-C624-4478-82EB-5A83DDF1998C}"/>
                </a:ext>
              </a:extLst>
            </p:cNvPr>
            <p:cNvSpPr/>
            <p:nvPr/>
          </p:nvSpPr>
          <p:spPr>
            <a:xfrm>
              <a:off x="5100141" y="4030101"/>
              <a:ext cx="1215418" cy="1177330"/>
            </a:xfrm>
            <a:prstGeom prst="rect">
              <a:avLst/>
            </a:prstGeom>
            <a:noFill/>
            <a:ln w="76200" cmpd="sng">
              <a:solidFill>
                <a:srgbClr val="FF0000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latinLnBrk="1" hangingPunct="1">
                <a:defRPr/>
              </a:pPr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154092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AA3EFA9F-159F-4255-A84A-37CDA5CC67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9361" y="6334"/>
            <a:ext cx="1315801" cy="470639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EC1D750B-8518-4974-9F48-B50A8C61DF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571747"/>
            <a:ext cx="12192000" cy="279919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72D9DDB9-BE55-40C0-A60E-5BBEED4F06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348303" y="1056636"/>
            <a:ext cx="11563034" cy="46032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BAF9A080-430D-479D-B132-1962F5D51962}"/>
              </a:ext>
            </a:extLst>
          </p:cNvPr>
          <p:cNvSpPr/>
          <p:nvPr/>
        </p:nvSpPr>
        <p:spPr>
          <a:xfrm>
            <a:off x="1281315" y="480001"/>
            <a:ext cx="92399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디자인프로젝트 신청 기간 및 방법</a:t>
            </a:r>
            <a:endParaRPr lang="en-US" altLang="ko-KR" sz="2000" b="1" dirty="0"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C62CF7A-F00C-4D3E-AE1B-47A94283F7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77" y="6602860"/>
            <a:ext cx="4079024" cy="244668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3D8BCE42-292D-4A10-A83F-903E7965F409}"/>
              </a:ext>
            </a:extLst>
          </p:cNvPr>
          <p:cNvSpPr/>
          <p:nvPr/>
        </p:nvSpPr>
        <p:spPr>
          <a:xfrm>
            <a:off x="909790" y="1331093"/>
            <a:ext cx="8672359" cy="956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ko-KR" altLang="en-US" sz="2000" b="1" kern="0" dirty="0">
                <a:latin typeface="+mj-ea"/>
                <a:ea typeface="+mj-ea"/>
              </a:rPr>
              <a:t>신청서 작성페이지 </a:t>
            </a:r>
            <a:r>
              <a:rPr lang="en-US" altLang="ko-KR" sz="2000" b="1" kern="0" dirty="0">
                <a:latin typeface="+mj-ea"/>
                <a:ea typeface="+mj-ea"/>
              </a:rPr>
              <a:t>-&gt; ‘</a:t>
            </a:r>
            <a:r>
              <a:rPr lang="ko-KR" altLang="en-US" sz="2000" b="1" kern="0" dirty="0">
                <a:latin typeface="+mj-ea"/>
                <a:ea typeface="+mj-ea"/>
              </a:rPr>
              <a:t>디자인프로젝트 </a:t>
            </a:r>
            <a:r>
              <a:rPr lang="ko-KR" altLang="en-US" sz="2000" b="1" kern="0" dirty="0" err="1">
                <a:latin typeface="+mj-ea"/>
                <a:ea typeface="+mj-ea"/>
              </a:rPr>
              <a:t>신청＇선택</a:t>
            </a:r>
            <a:endParaRPr lang="en-US" altLang="ko-KR" sz="2000" b="1" kern="0" dirty="0">
              <a:latin typeface="+mj-ea"/>
              <a:ea typeface="+mj-ea"/>
            </a:endParaRPr>
          </a:p>
          <a:p>
            <a:pPr marL="285750" indent="-285750">
              <a:lnSpc>
                <a:spcPct val="150000"/>
              </a:lnSpc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ko-KR" altLang="en-US" sz="2000" b="1" kern="0" dirty="0">
                <a:latin typeface="+mj-ea"/>
                <a:ea typeface="+mj-ea"/>
              </a:rPr>
              <a:t>모바일</a:t>
            </a:r>
            <a:r>
              <a:rPr lang="en-US" altLang="ko-KR" sz="2000" b="1" kern="0" dirty="0">
                <a:latin typeface="+mj-ea"/>
                <a:ea typeface="+mj-ea"/>
              </a:rPr>
              <a:t>(</a:t>
            </a:r>
            <a:r>
              <a:rPr lang="ko-KR" altLang="en-US" sz="2000" b="1" kern="0" dirty="0">
                <a:latin typeface="+mj-ea"/>
                <a:ea typeface="+mj-ea"/>
              </a:rPr>
              <a:t>반응형</a:t>
            </a:r>
            <a:r>
              <a:rPr lang="en-US" altLang="ko-KR" sz="2000" b="1" kern="0" dirty="0">
                <a:latin typeface="+mj-ea"/>
                <a:ea typeface="+mj-ea"/>
              </a:rPr>
              <a:t>) </a:t>
            </a:r>
            <a:r>
              <a:rPr lang="ko-KR" altLang="en-US" sz="2000" b="1" kern="0" dirty="0">
                <a:latin typeface="+mj-ea"/>
                <a:ea typeface="+mj-ea"/>
              </a:rPr>
              <a:t>접근가능</a:t>
            </a:r>
            <a:endParaRPr lang="en-US" altLang="ko-KR" b="1" kern="0" dirty="0">
              <a:latin typeface="+mj-ea"/>
              <a:ea typeface="+mj-ea"/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ACDE5032-7E85-46FA-96F3-B46D5F20C83D}"/>
              </a:ext>
            </a:extLst>
          </p:cNvPr>
          <p:cNvGrpSpPr/>
          <p:nvPr/>
        </p:nvGrpSpPr>
        <p:grpSpPr>
          <a:xfrm>
            <a:off x="1341175" y="2399682"/>
            <a:ext cx="4625674" cy="4059634"/>
            <a:chOff x="4901585" y="1953232"/>
            <a:chExt cx="4521385" cy="4424767"/>
          </a:xfrm>
        </p:grpSpPr>
        <p:pic>
          <p:nvPicPr>
            <p:cNvPr id="2" name="그림 1">
              <a:extLst>
                <a:ext uri="{FF2B5EF4-FFF2-40B4-BE49-F238E27FC236}">
                  <a16:creationId xmlns:a16="http://schemas.microsoft.com/office/drawing/2014/main" id="{8E3D7CF1-ED59-4400-B7FA-E0EB9580E64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t="3281" b="10547"/>
            <a:stretch/>
          </p:blipFill>
          <p:spPr>
            <a:xfrm>
              <a:off x="4901585" y="1953232"/>
              <a:ext cx="4521385" cy="4424767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EA74DE94-C624-4478-82EB-5A83DDF1998C}"/>
                </a:ext>
              </a:extLst>
            </p:cNvPr>
            <p:cNvSpPr/>
            <p:nvPr/>
          </p:nvSpPr>
          <p:spPr>
            <a:xfrm>
              <a:off x="4975599" y="5801363"/>
              <a:ext cx="1874652" cy="297219"/>
            </a:xfrm>
            <a:prstGeom prst="rect">
              <a:avLst/>
            </a:prstGeom>
            <a:noFill/>
            <a:ln w="76200" cmpd="sng">
              <a:solidFill>
                <a:srgbClr val="FF0000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latinLnBrk="1" hangingPunct="1">
                <a:defRPr/>
              </a:pPr>
              <a:endParaRPr lang="ko-KR" altLang="en-US"/>
            </a:p>
          </p:txBody>
        </p:sp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5B5EE6B1-56A6-4D42-BA2C-781CD5DC72BB}"/>
                </a:ext>
              </a:extLst>
            </p:cNvPr>
            <p:cNvSpPr/>
            <p:nvPr/>
          </p:nvSpPr>
          <p:spPr>
            <a:xfrm>
              <a:off x="5058257" y="3563091"/>
              <a:ext cx="1874652" cy="297219"/>
            </a:xfrm>
            <a:prstGeom prst="rect">
              <a:avLst/>
            </a:prstGeom>
            <a:solidFill>
              <a:schemeClr val="bg1"/>
            </a:solidFill>
            <a:ln w="76200" cmpd="sng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latinLnBrk="1" hangingPunct="1">
                <a:defRPr/>
              </a:pPr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993763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4DD6A0-C1FD-6C4D-7013-AAE34CF76B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E5408335-144D-3ECA-3B20-A37DF4E3D3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9361" y="6334"/>
            <a:ext cx="1315801" cy="470639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7ADACB3B-0010-CED0-F7DE-C34B720C65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571747"/>
            <a:ext cx="12192000" cy="279919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146006B3-31BF-161D-65E5-86699C47D0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348303" y="1056636"/>
            <a:ext cx="11563034" cy="46032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58E47618-26A1-5AA5-F024-8D2ACEB9E615}"/>
              </a:ext>
            </a:extLst>
          </p:cNvPr>
          <p:cNvSpPr/>
          <p:nvPr/>
        </p:nvSpPr>
        <p:spPr>
          <a:xfrm>
            <a:off x="1281315" y="480001"/>
            <a:ext cx="92399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디자인프로젝트 신청 기간 및 방법</a:t>
            </a:r>
            <a:endParaRPr lang="en-US" altLang="ko-KR" sz="2000" b="1" dirty="0"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A976D9FE-FAA9-35A2-CFD0-5EC55EA184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77" y="6602860"/>
            <a:ext cx="4079024" cy="244668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59FA4837-623F-FE63-5710-034EC45292D4}"/>
              </a:ext>
            </a:extLst>
          </p:cNvPr>
          <p:cNvSpPr/>
          <p:nvPr/>
        </p:nvSpPr>
        <p:spPr>
          <a:xfrm>
            <a:off x="909790" y="1331093"/>
            <a:ext cx="11053610" cy="32644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en-US" altLang="ko-KR" sz="2000" b="1" kern="0" dirty="0">
                <a:latin typeface="+mj-ea"/>
                <a:ea typeface="+mj-ea"/>
              </a:rPr>
              <a:t>3</a:t>
            </a:r>
            <a:r>
              <a:rPr lang="ko-KR" altLang="en-US" sz="2000" b="1" kern="0" dirty="0">
                <a:latin typeface="+mj-ea"/>
                <a:ea typeface="+mj-ea"/>
              </a:rPr>
              <a:t>지망 모두 다른 교수님으로 선택해 주어야 합니다</a:t>
            </a:r>
            <a:r>
              <a:rPr lang="en-US" altLang="ko-KR" sz="2000" b="1" kern="0" dirty="0">
                <a:latin typeface="+mj-ea"/>
                <a:ea typeface="+mj-ea"/>
              </a:rPr>
              <a:t>.</a:t>
            </a:r>
          </a:p>
          <a:p>
            <a:pPr marL="285750" indent="-285750">
              <a:lnSpc>
                <a:spcPct val="150000"/>
              </a:lnSpc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en-US" altLang="ko-KR" sz="2000" b="1" kern="0" dirty="0">
                <a:latin typeface="+mj-ea"/>
                <a:ea typeface="+mj-ea"/>
              </a:rPr>
              <a:t>2, 3</a:t>
            </a:r>
            <a:r>
              <a:rPr lang="ko-KR" altLang="en-US" sz="2000" b="1" kern="0" dirty="0">
                <a:latin typeface="+mj-ea"/>
                <a:ea typeface="+mj-ea"/>
              </a:rPr>
              <a:t>지망을 </a:t>
            </a:r>
            <a:r>
              <a:rPr lang="en-US" altLang="ko-KR" sz="2000" b="1" kern="0" dirty="0">
                <a:latin typeface="+mj-ea"/>
                <a:ea typeface="+mj-ea"/>
              </a:rPr>
              <a:t>1</a:t>
            </a:r>
            <a:r>
              <a:rPr lang="ko-KR" altLang="en-US" sz="2000" b="1" kern="0" dirty="0">
                <a:latin typeface="+mj-ea"/>
                <a:ea typeface="+mj-ea"/>
              </a:rPr>
              <a:t>지망과 동일 교수 또는 공란인 경우에 연구실 선택에 불이익이 있을 수 있습니다</a:t>
            </a:r>
            <a:r>
              <a:rPr lang="en-US" altLang="ko-KR" sz="2000" b="1" kern="0" dirty="0">
                <a:latin typeface="+mj-ea"/>
                <a:ea typeface="+mj-ea"/>
              </a:rPr>
              <a:t>.</a:t>
            </a:r>
          </a:p>
          <a:p>
            <a:pPr marL="285750" indent="-285750">
              <a:lnSpc>
                <a:spcPct val="150000"/>
              </a:lnSpc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ko-KR" altLang="en-US" sz="2000" b="1" kern="0" dirty="0">
                <a:latin typeface="+mj-ea"/>
                <a:ea typeface="+mj-ea"/>
              </a:rPr>
              <a:t>연구실 방문 및 교수 면담은 필수 사항은 아닙니다</a:t>
            </a:r>
            <a:r>
              <a:rPr lang="en-US" altLang="ko-KR" sz="2000" b="1" kern="0" dirty="0">
                <a:latin typeface="+mj-ea"/>
                <a:ea typeface="+mj-ea"/>
              </a:rPr>
              <a:t>.</a:t>
            </a:r>
          </a:p>
          <a:p>
            <a:pPr marL="285750" indent="-285750">
              <a:lnSpc>
                <a:spcPct val="150000"/>
              </a:lnSpc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ko-KR" altLang="en-US" sz="2000" b="1" kern="0" dirty="0">
                <a:solidFill>
                  <a:srgbClr val="FF0000"/>
                </a:solidFill>
                <a:latin typeface="+mj-ea"/>
                <a:ea typeface="+mj-ea"/>
              </a:rPr>
              <a:t>연구실 지원 조정 모임에 불참하는 경우에 배정에 불이익이 있을 수 있으니</a:t>
            </a:r>
            <a:r>
              <a:rPr lang="en-US" altLang="ko-KR" sz="2000" b="1" kern="0" dirty="0">
                <a:solidFill>
                  <a:srgbClr val="FF0000"/>
                </a:solidFill>
                <a:latin typeface="+mj-ea"/>
                <a:ea typeface="+mj-ea"/>
              </a:rPr>
              <a:t>, </a:t>
            </a:r>
          </a:p>
          <a:p>
            <a:pPr>
              <a:lnSpc>
                <a:spcPct val="150000"/>
              </a:lnSpc>
              <a:buClr>
                <a:schemeClr val="accent1"/>
              </a:buClr>
              <a:defRPr/>
            </a:pPr>
            <a:r>
              <a:rPr lang="en-US" altLang="ko-KR" sz="2000" b="1" kern="0" dirty="0">
                <a:solidFill>
                  <a:srgbClr val="FF0000"/>
                </a:solidFill>
                <a:latin typeface="+mj-ea"/>
                <a:ea typeface="+mj-ea"/>
              </a:rPr>
              <a:t>   </a:t>
            </a:r>
            <a:r>
              <a:rPr lang="ko-KR" altLang="en-US" sz="2000" b="1" kern="0" dirty="0">
                <a:solidFill>
                  <a:srgbClr val="FF0000"/>
                </a:solidFill>
                <a:latin typeface="+mj-ea"/>
                <a:ea typeface="+mj-ea"/>
              </a:rPr>
              <a:t>꼭 참석하기 바랍니다</a:t>
            </a:r>
            <a:r>
              <a:rPr lang="en-US" altLang="ko-KR" sz="2000" b="1" kern="0" dirty="0">
                <a:solidFill>
                  <a:srgbClr val="FF0000"/>
                </a:solidFill>
                <a:latin typeface="+mj-ea"/>
                <a:ea typeface="+mj-ea"/>
              </a:rPr>
              <a:t>.</a:t>
            </a:r>
          </a:p>
          <a:p>
            <a:pPr marL="285750" indent="-285750">
              <a:lnSpc>
                <a:spcPct val="150000"/>
              </a:lnSpc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ko-KR" altLang="en-US" sz="2000" b="1" kern="0" dirty="0">
                <a:latin typeface="+mj-ea"/>
                <a:ea typeface="+mj-ea"/>
              </a:rPr>
              <a:t>지망 연구실이 확정된 후 최종 개별 통보되며</a:t>
            </a:r>
            <a:r>
              <a:rPr lang="en-US" altLang="ko-KR" sz="2000" b="1" kern="0" dirty="0">
                <a:latin typeface="+mj-ea"/>
                <a:ea typeface="+mj-ea"/>
              </a:rPr>
              <a:t>,</a:t>
            </a:r>
          </a:p>
          <a:p>
            <a:pPr>
              <a:lnSpc>
                <a:spcPct val="150000"/>
              </a:lnSpc>
              <a:buClr>
                <a:schemeClr val="accent1"/>
              </a:buClr>
              <a:defRPr/>
            </a:pPr>
            <a:r>
              <a:rPr lang="en-US" altLang="ko-KR" sz="2000" b="1" kern="0" dirty="0">
                <a:latin typeface="+mj-ea"/>
                <a:ea typeface="+mj-ea"/>
              </a:rPr>
              <a:t>   </a:t>
            </a:r>
            <a:r>
              <a:rPr lang="ko-KR" altLang="en-US" sz="2000" b="1" kern="0" dirty="0">
                <a:latin typeface="+mj-ea"/>
                <a:ea typeface="+mj-ea"/>
              </a:rPr>
              <a:t>이후 순차적으로 면접을 통해서 지망 연구실이 확정됩니다</a:t>
            </a:r>
            <a:r>
              <a:rPr lang="en-US" altLang="ko-KR" sz="2000" b="1" kern="0" dirty="0">
                <a:latin typeface="+mj-ea"/>
                <a:ea typeface="+mj-e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111000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AA3EFA9F-159F-4255-A84A-37CDA5CC67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9361" y="6334"/>
            <a:ext cx="1315801" cy="470639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EC1D750B-8518-4974-9F48-B50A8C61DF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571747"/>
            <a:ext cx="12192000" cy="279919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72D9DDB9-BE55-40C0-A60E-5BBEED4F06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348303" y="1056636"/>
            <a:ext cx="11563034" cy="46032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BAF9A080-430D-479D-B132-1962F5D51962}"/>
              </a:ext>
            </a:extLst>
          </p:cNvPr>
          <p:cNvSpPr/>
          <p:nvPr/>
        </p:nvSpPr>
        <p:spPr>
          <a:xfrm>
            <a:off x="1281315" y="480001"/>
            <a:ext cx="92399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디자인프로젝트 배정 일정</a:t>
            </a:r>
            <a:endParaRPr lang="en-US" altLang="ko-KR" sz="2000" b="1" dirty="0"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C62CF7A-F00C-4D3E-AE1B-47A94283F7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77" y="6602860"/>
            <a:ext cx="4079024" cy="244668"/>
          </a:xfrm>
          <a:prstGeom prst="rect">
            <a:avLst/>
          </a:prstGeom>
        </p:spPr>
      </p:pic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78F0418C-7E89-4A5A-BC1A-39CF9981B0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0446804"/>
              </p:ext>
            </p:extLst>
          </p:nvPr>
        </p:nvGraphicFramePr>
        <p:xfrm>
          <a:off x="1583428" y="1370065"/>
          <a:ext cx="9117083" cy="4803298"/>
        </p:xfrm>
        <a:graphic>
          <a:graphicData uri="http://schemas.openxmlformats.org/drawingml/2006/table">
            <a:tbl>
              <a:tblPr/>
              <a:tblGrid>
                <a:gridCol w="31146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702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3215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54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내</a:t>
                      </a: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  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용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03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일  시</a:t>
                      </a:r>
                      <a:endParaRPr kumimoji="0" lang="ko-KR" sz="1400" b="1" i="0" u="none" strike="noStrike" cap="none" normalizeH="0" baseline="3000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76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비</a:t>
                      </a: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  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고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01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대학원 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설명회</a:t>
                      </a:r>
                      <a:endParaRPr kumimoji="0" lang="en-US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굴림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및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 배정절차 설명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4150" marR="0" lvl="0" indent="-1222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04/9(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목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)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18:00</a:t>
                      </a:r>
                      <a:endParaRPr kumimoji="0" lang="ko-KR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68263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온라인 및 오프라인</a:t>
                      </a:r>
                      <a:endParaRPr kumimoji="0" lang="en-US" altLang="ko-KR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  <a:p>
                      <a:pPr marL="68263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4/21~27 </a:t>
                      </a:r>
                      <a:r>
                        <a:rPr kumimoji="0" lang="ko-KR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중간고사기간</a:t>
                      </a:r>
                      <a:endParaRPr kumimoji="0" lang="ko-KR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01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연구실 설명회</a:t>
                      </a:r>
                      <a:endParaRPr kumimoji="0" lang="ko-KR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04/9(</a:t>
                      </a:r>
                      <a:r>
                        <a:rPr lang="ko-KR" altLang="en-US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목</a:t>
                      </a:r>
                      <a:r>
                        <a:rPr lang="en-US" altLang="ko-KR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소개 영상 업로드</a:t>
                      </a:r>
                      <a:endParaRPr kumimoji="0" lang="ko-KR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전자공학과 연구실 소개</a:t>
                      </a:r>
                      <a:endParaRPr kumimoji="0" lang="ko-KR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01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연구실 방문 및 면담</a:t>
                      </a:r>
                      <a:endParaRPr kumimoji="0" lang="ko-KR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4/27(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~ 5/8(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금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연구실 방문 및 교수님 면담</a:t>
                      </a: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01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1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차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 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지원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 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신청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4/27(</a:t>
                      </a:r>
                      <a:r>
                        <a:rPr lang="ko-KR" altLang="en-US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~ 5/11(</a:t>
                      </a:r>
                      <a:r>
                        <a:rPr lang="ko-KR" altLang="en-US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홈페이지에서 신청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18097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희망연구실 중복신청 불가</a:t>
                      </a:r>
                      <a:r>
                        <a:rPr kumimoji="0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)</a:t>
                      </a: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54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배정 조정 모임</a:t>
                      </a:r>
                      <a:endParaRPr kumimoji="0" lang="en-US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(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지원자 신청 조정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)</a:t>
                      </a:r>
                      <a:endParaRPr kumimoji="0" lang="ko-KR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5/14(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목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18:00 </a:t>
                      </a: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필요 시 전원 참석 요청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71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학과회의 </a:t>
                      </a:r>
                      <a:endParaRPr kumimoji="0" lang="en-US" altLang="ko-KR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(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상황에 따라 이메일 보고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)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5/18(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 16:30</a:t>
                      </a: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1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차 지원 신청 보고</a:t>
                      </a:r>
                      <a:endParaRPr kumimoji="0" lang="en-US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굴림" charset="-127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02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지망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 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연구실 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공지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5/19(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화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01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지원 연구실별 면접 실시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5/20(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~ 5/27(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01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1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차 배정 결과 공지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5/29(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금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이메일로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 배정 결과 통보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401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2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차 배정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4150" marR="0" lvl="0" indent="-1222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굴림" charset="-127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 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1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차 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미결정자에 대해 진행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01252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AA3EFA9F-159F-4255-A84A-37CDA5CC67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9361" y="6334"/>
            <a:ext cx="1315801" cy="470639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EC1D750B-8518-4974-9F48-B50A8C61DF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571747"/>
            <a:ext cx="12192000" cy="279919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72D9DDB9-BE55-40C0-A60E-5BBEED4F06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348303" y="1056636"/>
            <a:ext cx="11563034" cy="46032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BAF9A080-430D-479D-B132-1962F5D51962}"/>
              </a:ext>
            </a:extLst>
          </p:cNvPr>
          <p:cNvSpPr/>
          <p:nvPr/>
        </p:nvSpPr>
        <p:spPr>
          <a:xfrm>
            <a:off x="1281315" y="480001"/>
            <a:ext cx="92399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문의처</a:t>
            </a:r>
            <a:endParaRPr lang="en-US" altLang="ko-KR" sz="2000" b="1" dirty="0"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C62CF7A-F00C-4D3E-AE1B-47A94283F7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77" y="6602860"/>
            <a:ext cx="4079024" cy="244668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AE0A60D4-107F-421B-B3E6-B2410ED36CB2}"/>
              </a:ext>
            </a:extLst>
          </p:cNvPr>
          <p:cNvSpPr/>
          <p:nvPr/>
        </p:nvSpPr>
        <p:spPr>
          <a:xfrm>
            <a:off x="909791" y="1331093"/>
            <a:ext cx="5813408" cy="51111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ko-KR" altLang="en-US" sz="2000" b="1" kern="0" dirty="0">
                <a:latin typeface="+mj-ea"/>
                <a:ea typeface="+mj-ea"/>
              </a:rPr>
              <a:t>디자인프로젝트 담당 교수</a:t>
            </a:r>
            <a:endParaRPr lang="en-US" altLang="ko-KR" sz="2000" b="1" kern="0" dirty="0">
              <a:latin typeface="+mj-ea"/>
              <a:ea typeface="+mj-ea"/>
            </a:endParaRPr>
          </a:p>
          <a:p>
            <a:pPr marL="742950" lvl="1" indent="-28575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r>
              <a:rPr lang="ko-KR" altLang="en-US" sz="2000" b="1" kern="0" dirty="0">
                <a:latin typeface="+mj-ea"/>
                <a:ea typeface="+mj-ea"/>
              </a:rPr>
              <a:t>김영록 교수</a:t>
            </a:r>
            <a:endParaRPr lang="en-US" altLang="ko-KR" sz="2000" b="1" kern="0" dirty="0">
              <a:latin typeface="+mj-ea"/>
              <a:ea typeface="+mj-ea"/>
            </a:endParaRPr>
          </a:p>
          <a:p>
            <a:pPr lvl="1">
              <a:lnSpc>
                <a:spcPct val="150000"/>
              </a:lnSpc>
              <a:buClr>
                <a:schemeClr val="accent1"/>
              </a:buClr>
              <a:defRPr/>
            </a:pPr>
            <a:r>
              <a:rPr lang="en-US" altLang="ko-KR" sz="2000" b="1" kern="0" dirty="0">
                <a:latin typeface="+mj-ea"/>
                <a:ea typeface="+mj-ea"/>
              </a:rPr>
              <a:t>   ylkim@sogang.ac.kr</a:t>
            </a:r>
          </a:p>
          <a:p>
            <a:pPr marL="742950" lvl="1" indent="-28575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endParaRPr lang="en-US" altLang="ko-KR" sz="2000" b="1" kern="0" dirty="0">
              <a:latin typeface="+mj-ea"/>
              <a:ea typeface="+mj-ea"/>
            </a:endParaRPr>
          </a:p>
          <a:p>
            <a:pPr marL="285750" indent="-285750">
              <a:lnSpc>
                <a:spcPct val="150000"/>
              </a:lnSpc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ko-KR" altLang="en-US" sz="2000" b="1" kern="0" dirty="0">
                <a:latin typeface="+mj-ea"/>
                <a:ea typeface="+mj-ea"/>
              </a:rPr>
              <a:t>담당 조교</a:t>
            </a:r>
            <a:endParaRPr lang="en-US" altLang="ko-KR" sz="2000" b="1" kern="0" dirty="0">
              <a:latin typeface="+mj-ea"/>
              <a:ea typeface="+mj-ea"/>
            </a:endParaRPr>
          </a:p>
          <a:p>
            <a:pPr marL="742950" lvl="1" indent="-28575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r>
              <a:rPr lang="ko-KR" altLang="en-US" sz="2000" b="1" kern="0" dirty="0">
                <a:latin typeface="+mj-ea"/>
                <a:ea typeface="+mj-ea"/>
              </a:rPr>
              <a:t>허준영 석사과정</a:t>
            </a:r>
            <a:endParaRPr lang="en-US" altLang="ko-KR" sz="2000" b="1" kern="0" dirty="0">
              <a:latin typeface="+mj-ea"/>
              <a:ea typeface="+mj-ea"/>
            </a:endParaRPr>
          </a:p>
          <a:p>
            <a:pPr lvl="1">
              <a:lnSpc>
                <a:spcPct val="150000"/>
              </a:lnSpc>
              <a:buClr>
                <a:schemeClr val="accent1"/>
              </a:buClr>
              <a:defRPr/>
            </a:pPr>
            <a:r>
              <a:rPr lang="en-US" altLang="ko-KR" sz="2000" b="1" kern="0" dirty="0">
                <a:latin typeface="+mj-ea"/>
                <a:ea typeface="+mj-ea"/>
              </a:rPr>
              <a:t>   wns9294@gmail.com</a:t>
            </a:r>
          </a:p>
          <a:p>
            <a:pPr lvl="1">
              <a:lnSpc>
                <a:spcPct val="150000"/>
              </a:lnSpc>
              <a:buClr>
                <a:schemeClr val="accent1"/>
              </a:buClr>
              <a:defRPr/>
            </a:pPr>
            <a:endParaRPr lang="en-US" altLang="ko-KR" sz="2000" b="1" kern="0" dirty="0">
              <a:latin typeface="+mj-ea"/>
              <a:ea typeface="+mj-ea"/>
            </a:endParaRPr>
          </a:p>
          <a:p>
            <a:pPr marL="285750" indent="-285750">
              <a:lnSpc>
                <a:spcPct val="150000"/>
              </a:lnSpc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ko-KR" altLang="en-US" sz="2000" b="1" kern="0" dirty="0">
                <a:latin typeface="+mj-ea"/>
                <a:ea typeface="+mj-ea"/>
              </a:rPr>
              <a:t>담당 행정</a:t>
            </a:r>
            <a:endParaRPr lang="en-US" altLang="ko-KR" sz="2000" b="1" kern="0" dirty="0">
              <a:latin typeface="+mj-ea"/>
              <a:ea typeface="+mj-ea"/>
            </a:endParaRPr>
          </a:p>
          <a:p>
            <a:pPr marL="742950" lvl="1" indent="-28575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r>
              <a:rPr lang="ko-KR" altLang="en-US" sz="2000" b="1" kern="0" dirty="0">
                <a:latin typeface="+mj-ea"/>
                <a:ea typeface="+mj-ea"/>
              </a:rPr>
              <a:t>박시원</a:t>
            </a:r>
            <a:endParaRPr lang="en-US" altLang="ko-KR" sz="2000" b="1" kern="0" dirty="0">
              <a:latin typeface="+mj-ea"/>
              <a:ea typeface="+mj-ea"/>
            </a:endParaRPr>
          </a:p>
          <a:p>
            <a:pPr lvl="1">
              <a:lnSpc>
                <a:spcPct val="150000"/>
              </a:lnSpc>
              <a:buClr>
                <a:schemeClr val="accent1"/>
              </a:buClr>
              <a:defRPr/>
            </a:pPr>
            <a:r>
              <a:rPr lang="en-US" altLang="ko-KR" sz="2000" b="1" kern="0" dirty="0">
                <a:latin typeface="+mj-ea"/>
                <a:ea typeface="+mj-ea"/>
              </a:rPr>
              <a:t>  </a:t>
            </a:r>
            <a:r>
              <a:rPr lang="ko-KR" altLang="en-US" sz="2000" b="1" kern="0" dirty="0">
                <a:latin typeface="+mj-ea"/>
                <a:ea typeface="+mj-ea"/>
              </a:rPr>
              <a:t> 행정연구원</a:t>
            </a:r>
            <a:r>
              <a:rPr lang="en-US" altLang="ko-KR" sz="2000" b="1" kern="0" dirty="0">
                <a:latin typeface="+mj-ea"/>
                <a:ea typeface="+mj-ea"/>
              </a:rPr>
              <a:t> </a:t>
            </a:r>
            <a:r>
              <a:rPr lang="en-US" altLang="ko-KR" sz="2000" b="1" kern="0" dirty="0">
                <a:latin typeface="+mj-ea"/>
              </a:rPr>
              <a:t>eeabeek@sogang.ac.kr</a:t>
            </a:r>
            <a:endParaRPr lang="en-US" altLang="ko-KR" sz="2000" b="1" kern="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7374291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2336</TotalTime>
  <Words>499</Words>
  <Application>Microsoft Office PowerPoint</Application>
  <PresentationFormat>와이드스크린</PresentationFormat>
  <Paragraphs>105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2" baseType="lpstr"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김현성</dc:creator>
  <cp:lastModifiedBy>박시원</cp:lastModifiedBy>
  <cp:revision>146</cp:revision>
  <dcterms:created xsi:type="dcterms:W3CDTF">2024-09-13T06:39:26Z</dcterms:created>
  <dcterms:modified xsi:type="dcterms:W3CDTF">2026-04-29T05:08:09Z</dcterms:modified>
</cp:coreProperties>
</file>